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0" r:id="rId5"/>
    <p:sldMasterId id="2147483672" r:id="rId6"/>
    <p:sldMasterId id="2147483684" r:id="rId7"/>
  </p:sldMasterIdLst>
  <p:notesMasterIdLst>
    <p:notesMasterId r:id="rId25"/>
  </p:notesMasterIdLst>
  <p:sldIdLst>
    <p:sldId id="262" r:id="rId8"/>
    <p:sldId id="291" r:id="rId9"/>
    <p:sldId id="292" r:id="rId10"/>
    <p:sldId id="293" r:id="rId11"/>
    <p:sldId id="308" r:id="rId12"/>
    <p:sldId id="294" r:id="rId13"/>
    <p:sldId id="307" r:id="rId14"/>
    <p:sldId id="296" r:id="rId15"/>
    <p:sldId id="297" r:id="rId16"/>
    <p:sldId id="299" r:id="rId17"/>
    <p:sldId id="306" r:id="rId18"/>
    <p:sldId id="301" r:id="rId19"/>
    <p:sldId id="302" r:id="rId20"/>
    <p:sldId id="303" r:id="rId21"/>
    <p:sldId id="304" r:id="rId22"/>
    <p:sldId id="258" r:id="rId23"/>
    <p:sldId id="25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19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F6BF77-5761-454B-9543-A142825A7418}" v="187" dt="2025-09-12T17:28:45.2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v Patel" userId="770b15c3-b10d-4271-992b-f3507800e408" providerId="ADAL" clId="{8D5CC98F-AD21-53D6-A596-2E0EADE2D477}"/>
    <pc:docChg chg="undo custSel addSld delSld modSld sldOrd">
      <pc:chgData name="Dev Patel" userId="770b15c3-b10d-4271-992b-f3507800e408" providerId="ADAL" clId="{8D5CC98F-AD21-53D6-A596-2E0EADE2D477}" dt="2025-09-12T17:28:45.201" v="3827" actId="20577"/>
      <pc:docMkLst>
        <pc:docMk/>
      </pc:docMkLst>
      <pc:sldChg chg="modSp mod ord">
        <pc:chgData name="Dev Patel" userId="770b15c3-b10d-4271-992b-f3507800e408" providerId="ADAL" clId="{8D5CC98F-AD21-53D6-A596-2E0EADE2D477}" dt="2025-09-11T00:48:04.335" v="2154"/>
        <pc:sldMkLst>
          <pc:docMk/>
          <pc:sldMk cId="1180971931" sldId="258"/>
        </pc:sldMkLst>
        <pc:spChg chg="mod">
          <ac:chgData name="Dev Patel" userId="770b15c3-b10d-4271-992b-f3507800e408" providerId="ADAL" clId="{8D5CC98F-AD21-53D6-A596-2E0EADE2D477}" dt="2025-09-11T00:48:04.335" v="2154"/>
          <ac:spMkLst>
            <pc:docMk/>
            <pc:sldMk cId="1180971931" sldId="258"/>
            <ac:spMk id="6" creationId="{BEE588FD-2D62-EC42-AB22-82B53D74E706}"/>
          </ac:spMkLst>
        </pc:spChg>
      </pc:sldChg>
      <pc:sldChg chg="ord">
        <pc:chgData name="Dev Patel" userId="770b15c3-b10d-4271-992b-f3507800e408" providerId="ADAL" clId="{8D5CC98F-AD21-53D6-A596-2E0EADE2D477}" dt="2025-09-09T21:25:20.320" v="1" actId="20578"/>
        <pc:sldMkLst>
          <pc:docMk/>
          <pc:sldMk cId="203130412" sldId="259"/>
        </pc:sldMkLst>
      </pc:sldChg>
      <pc:sldChg chg="del ord">
        <pc:chgData name="Dev Patel" userId="770b15c3-b10d-4271-992b-f3507800e408" providerId="ADAL" clId="{8D5CC98F-AD21-53D6-A596-2E0EADE2D477}" dt="2025-09-09T21:25:31.362" v="5" actId="2696"/>
        <pc:sldMkLst>
          <pc:docMk/>
          <pc:sldMk cId="0" sldId="261"/>
        </pc:sldMkLst>
      </pc:sldChg>
      <pc:sldChg chg="addSp delSp modSp mod ord modNotesTx">
        <pc:chgData name="Dev Patel" userId="770b15c3-b10d-4271-992b-f3507800e408" providerId="ADAL" clId="{8D5CC98F-AD21-53D6-A596-2E0EADE2D477}" dt="2025-09-12T17:27:42.327" v="3819" actId="20577"/>
        <pc:sldMkLst>
          <pc:docMk/>
          <pc:sldMk cId="2251819196" sldId="262"/>
        </pc:sldMkLst>
        <pc:spChg chg="add mod">
          <ac:chgData name="Dev Patel" userId="770b15c3-b10d-4271-992b-f3507800e408" providerId="ADAL" clId="{8D5CC98F-AD21-53D6-A596-2E0EADE2D477}" dt="2025-09-10T00:34:35.271" v="548" actId="20577"/>
          <ac:spMkLst>
            <pc:docMk/>
            <pc:sldMk cId="2251819196" sldId="262"/>
            <ac:spMk id="2" creationId="{560B8840-322F-1A27-0A53-07A64A96B193}"/>
          </ac:spMkLst>
        </pc:spChg>
        <pc:spChg chg="add mod">
          <ac:chgData name="Dev Patel" userId="770b15c3-b10d-4271-992b-f3507800e408" providerId="ADAL" clId="{8D5CC98F-AD21-53D6-A596-2E0EADE2D477}" dt="2025-09-10T00:29:44.336" v="479" actId="1076"/>
          <ac:spMkLst>
            <pc:docMk/>
            <pc:sldMk cId="2251819196" sldId="262"/>
            <ac:spMk id="4" creationId="{FC0A0A33-E544-0BC8-11ED-C89A71E262AD}"/>
          </ac:spMkLst>
        </pc:spChg>
        <pc:spChg chg="mod">
          <ac:chgData name="Dev Patel" userId="770b15c3-b10d-4271-992b-f3507800e408" providerId="ADAL" clId="{8D5CC98F-AD21-53D6-A596-2E0EADE2D477}" dt="2025-09-10T00:34:53.869" v="554" actId="20577"/>
          <ac:spMkLst>
            <pc:docMk/>
            <pc:sldMk cId="2251819196" sldId="262"/>
            <ac:spMk id="6" creationId="{204BE8EA-9E9B-7640-AF1A-AC63B40490F3}"/>
          </ac:spMkLst>
        </pc:spChg>
        <pc:picChg chg="add mod">
          <ac:chgData name="Dev Patel" userId="770b15c3-b10d-4271-992b-f3507800e408" providerId="ADAL" clId="{8D5CC98F-AD21-53D6-A596-2E0EADE2D477}" dt="2025-09-10T00:29:52.552" v="480" actId="1076"/>
          <ac:picMkLst>
            <pc:docMk/>
            <pc:sldMk cId="2251819196" sldId="262"/>
            <ac:picMk id="9" creationId="{C723CE6C-1903-EC26-4E29-25B0B6F0467D}"/>
          </ac:picMkLst>
        </pc:picChg>
      </pc:sldChg>
      <pc:sldChg chg="del ord">
        <pc:chgData name="Dev Patel" userId="770b15c3-b10d-4271-992b-f3507800e408" providerId="ADAL" clId="{8D5CC98F-AD21-53D6-A596-2E0EADE2D477}" dt="2025-09-09T21:25:31.310" v="2" actId="2696"/>
        <pc:sldMkLst>
          <pc:docMk/>
          <pc:sldMk cId="3851727090" sldId="277"/>
        </pc:sldMkLst>
      </pc:sldChg>
      <pc:sldChg chg="del ord">
        <pc:chgData name="Dev Patel" userId="770b15c3-b10d-4271-992b-f3507800e408" providerId="ADAL" clId="{8D5CC98F-AD21-53D6-A596-2E0EADE2D477}" dt="2025-09-09T21:25:31.317" v="3" actId="2696"/>
        <pc:sldMkLst>
          <pc:docMk/>
          <pc:sldMk cId="2629894233" sldId="278"/>
        </pc:sldMkLst>
      </pc:sldChg>
      <pc:sldChg chg="del ord">
        <pc:chgData name="Dev Patel" userId="770b15c3-b10d-4271-992b-f3507800e408" providerId="ADAL" clId="{8D5CC98F-AD21-53D6-A596-2E0EADE2D477}" dt="2025-09-09T21:25:31.347" v="4" actId="2696"/>
        <pc:sldMkLst>
          <pc:docMk/>
          <pc:sldMk cId="0" sldId="279"/>
        </pc:sldMkLst>
      </pc:sldChg>
      <pc:sldChg chg="del ord">
        <pc:chgData name="Dev Patel" userId="770b15c3-b10d-4271-992b-f3507800e408" providerId="ADAL" clId="{8D5CC98F-AD21-53D6-A596-2E0EADE2D477}" dt="2025-09-09T21:25:31.367" v="6" actId="2696"/>
        <pc:sldMkLst>
          <pc:docMk/>
          <pc:sldMk cId="0" sldId="280"/>
        </pc:sldMkLst>
      </pc:sldChg>
      <pc:sldChg chg="del ord">
        <pc:chgData name="Dev Patel" userId="770b15c3-b10d-4271-992b-f3507800e408" providerId="ADAL" clId="{8D5CC98F-AD21-53D6-A596-2E0EADE2D477}" dt="2025-09-09T21:25:31.375" v="7" actId="2696"/>
        <pc:sldMkLst>
          <pc:docMk/>
          <pc:sldMk cId="990419986" sldId="282"/>
        </pc:sldMkLst>
      </pc:sldChg>
      <pc:sldChg chg="del ord">
        <pc:chgData name="Dev Patel" userId="770b15c3-b10d-4271-992b-f3507800e408" providerId="ADAL" clId="{8D5CC98F-AD21-53D6-A596-2E0EADE2D477}" dt="2025-09-09T21:25:31.382" v="8" actId="2696"/>
        <pc:sldMkLst>
          <pc:docMk/>
          <pc:sldMk cId="0" sldId="283"/>
        </pc:sldMkLst>
      </pc:sldChg>
      <pc:sldChg chg="del ord">
        <pc:chgData name="Dev Patel" userId="770b15c3-b10d-4271-992b-f3507800e408" providerId="ADAL" clId="{8D5CC98F-AD21-53D6-A596-2E0EADE2D477}" dt="2025-09-09T21:25:31.387" v="9" actId="2696"/>
        <pc:sldMkLst>
          <pc:docMk/>
          <pc:sldMk cId="1155301833" sldId="284"/>
        </pc:sldMkLst>
      </pc:sldChg>
      <pc:sldChg chg="del ord">
        <pc:chgData name="Dev Patel" userId="770b15c3-b10d-4271-992b-f3507800e408" providerId="ADAL" clId="{8D5CC98F-AD21-53D6-A596-2E0EADE2D477}" dt="2025-09-09T21:25:31.392" v="10" actId="2696"/>
        <pc:sldMkLst>
          <pc:docMk/>
          <pc:sldMk cId="0" sldId="285"/>
        </pc:sldMkLst>
      </pc:sldChg>
      <pc:sldChg chg="del ord">
        <pc:chgData name="Dev Patel" userId="770b15c3-b10d-4271-992b-f3507800e408" providerId="ADAL" clId="{8D5CC98F-AD21-53D6-A596-2E0EADE2D477}" dt="2025-09-09T21:25:31.397" v="11" actId="2696"/>
        <pc:sldMkLst>
          <pc:docMk/>
          <pc:sldMk cId="0" sldId="286"/>
        </pc:sldMkLst>
      </pc:sldChg>
      <pc:sldChg chg="del ord">
        <pc:chgData name="Dev Patel" userId="770b15c3-b10d-4271-992b-f3507800e408" providerId="ADAL" clId="{8D5CC98F-AD21-53D6-A596-2E0EADE2D477}" dt="2025-09-09T21:25:31.401" v="12" actId="2696"/>
        <pc:sldMkLst>
          <pc:docMk/>
          <pc:sldMk cId="0" sldId="287"/>
        </pc:sldMkLst>
      </pc:sldChg>
      <pc:sldChg chg="del ord">
        <pc:chgData name="Dev Patel" userId="770b15c3-b10d-4271-992b-f3507800e408" providerId="ADAL" clId="{8D5CC98F-AD21-53D6-A596-2E0EADE2D477}" dt="2025-09-09T21:25:31.405" v="13" actId="2696"/>
        <pc:sldMkLst>
          <pc:docMk/>
          <pc:sldMk cId="0" sldId="288"/>
        </pc:sldMkLst>
      </pc:sldChg>
      <pc:sldChg chg="addSp delSp modSp mod modClrScheme chgLayout modNotesTx">
        <pc:chgData name="Dev Patel" userId="770b15c3-b10d-4271-992b-f3507800e408" providerId="ADAL" clId="{8D5CC98F-AD21-53D6-A596-2E0EADE2D477}" dt="2025-09-12T17:27:53.028" v="3820" actId="20577"/>
        <pc:sldMkLst>
          <pc:docMk/>
          <pc:sldMk cId="4164795513" sldId="291"/>
        </pc:sldMkLst>
        <pc:spChg chg="mod">
          <ac:chgData name="Dev Patel" userId="770b15c3-b10d-4271-992b-f3507800e408" providerId="ADAL" clId="{8D5CC98F-AD21-53D6-A596-2E0EADE2D477}" dt="2025-09-12T16:28:31.291" v="3818" actId="20577"/>
          <ac:spMkLst>
            <pc:docMk/>
            <pc:sldMk cId="4164795513" sldId="291"/>
            <ac:spMk id="2" creationId="{1DB2FCF8-1C3B-6F0F-5AB6-BF1045E3C889}"/>
          </ac:spMkLst>
        </pc:spChg>
        <pc:spChg chg="add del mod">
          <ac:chgData name="Dev Patel" userId="770b15c3-b10d-4271-992b-f3507800e408" providerId="ADAL" clId="{8D5CC98F-AD21-53D6-A596-2E0EADE2D477}" dt="2025-09-11T20:57:24.907" v="3452" actId="26606"/>
          <ac:spMkLst>
            <pc:docMk/>
            <pc:sldMk cId="4164795513" sldId="291"/>
            <ac:spMk id="4" creationId="{8F09AE01-B11B-C8F5-CAC4-36E8E98D825D}"/>
          </ac:spMkLst>
        </pc:spChg>
        <pc:spChg chg="mod ord">
          <ac:chgData name="Dev Patel" userId="770b15c3-b10d-4271-992b-f3507800e408" providerId="ADAL" clId="{8D5CC98F-AD21-53D6-A596-2E0EADE2D477}" dt="2025-09-11T20:57:24.907" v="3452" actId="26606"/>
          <ac:spMkLst>
            <pc:docMk/>
            <pc:sldMk cId="4164795513" sldId="291"/>
            <ac:spMk id="5" creationId="{4D22F151-A9E1-3AF3-786E-EF9D63656927}"/>
          </ac:spMkLst>
        </pc:spChg>
        <pc:spChg chg="add mod ord">
          <ac:chgData name="Dev Patel" userId="770b15c3-b10d-4271-992b-f3507800e408" providerId="ADAL" clId="{8D5CC98F-AD21-53D6-A596-2E0EADE2D477}" dt="2025-09-11T20:57:10.271" v="3448" actId="26606"/>
          <ac:spMkLst>
            <pc:docMk/>
            <pc:sldMk cId="4164795513" sldId="291"/>
            <ac:spMk id="6" creationId="{6C3CB23C-DEBC-EB97-DA13-222E5A95074C}"/>
          </ac:spMkLst>
        </pc:spChg>
        <pc:spChg chg="add mod">
          <ac:chgData name="Dev Patel" userId="770b15c3-b10d-4271-992b-f3507800e408" providerId="ADAL" clId="{8D5CC98F-AD21-53D6-A596-2E0EADE2D477}" dt="2025-09-11T21:07:35.058" v="3510" actId="20577"/>
          <ac:spMkLst>
            <pc:docMk/>
            <pc:sldMk cId="4164795513" sldId="291"/>
            <ac:spMk id="11" creationId="{23DCE56F-8DBD-CA28-F04D-90C6B588B32D}"/>
          </ac:spMkLst>
        </pc:spChg>
        <pc:picChg chg="add mod">
          <ac:chgData name="Dev Patel" userId="770b15c3-b10d-4271-992b-f3507800e408" providerId="ADAL" clId="{8D5CC98F-AD21-53D6-A596-2E0EADE2D477}" dt="2025-09-11T21:41:20.617" v="3696" actId="1076"/>
          <ac:picMkLst>
            <pc:docMk/>
            <pc:sldMk cId="4164795513" sldId="291"/>
            <ac:picMk id="3" creationId="{971ADF06-BDF5-B69D-8211-296F49E9B8A4}"/>
          </ac:picMkLst>
        </pc:picChg>
      </pc:sldChg>
      <pc:sldChg chg="addSp delSp modSp new mod modClrScheme chgLayout modNotesTx">
        <pc:chgData name="Dev Patel" userId="770b15c3-b10d-4271-992b-f3507800e408" providerId="ADAL" clId="{8D5CC98F-AD21-53D6-A596-2E0EADE2D477}" dt="2025-09-12T17:28:04.172" v="3821" actId="20577"/>
        <pc:sldMkLst>
          <pc:docMk/>
          <pc:sldMk cId="1402282190" sldId="292"/>
        </pc:sldMkLst>
        <pc:spChg chg="mod">
          <ac:chgData name="Dev Patel" userId="770b15c3-b10d-4271-992b-f3507800e408" providerId="ADAL" clId="{8D5CC98F-AD21-53D6-A596-2E0EADE2D477}" dt="2025-09-12T16:28:27.352" v="3817" actId="20577"/>
          <ac:spMkLst>
            <pc:docMk/>
            <pc:sldMk cId="1402282190" sldId="292"/>
            <ac:spMk id="2" creationId="{07CE207C-581D-AC1E-5B28-CEF4FD6C8F37}"/>
          </ac:spMkLst>
        </pc:spChg>
        <pc:spChg chg="mod">
          <ac:chgData name="Dev Patel" userId="770b15c3-b10d-4271-992b-f3507800e408" providerId="ADAL" clId="{8D5CC98F-AD21-53D6-A596-2E0EADE2D477}" dt="2025-09-10T18:40:13.643" v="1465" actId="27636"/>
          <ac:spMkLst>
            <pc:docMk/>
            <pc:sldMk cId="1402282190" sldId="292"/>
            <ac:spMk id="5" creationId="{92DC8F16-0672-4F47-EE8E-7C228296BF24}"/>
          </ac:spMkLst>
        </pc:spChg>
        <pc:spChg chg="add mod">
          <ac:chgData name="Dev Patel" userId="770b15c3-b10d-4271-992b-f3507800e408" providerId="ADAL" clId="{8D5CC98F-AD21-53D6-A596-2E0EADE2D477}" dt="2025-09-11T00:36:14.416" v="2087" actId="27636"/>
          <ac:spMkLst>
            <pc:docMk/>
            <pc:sldMk cId="1402282190" sldId="292"/>
            <ac:spMk id="12" creationId="{DF7ED5A3-78C2-1381-3B36-FDD393C49C6B}"/>
          </ac:spMkLst>
        </pc:spChg>
      </pc:sldChg>
      <pc:sldChg chg="addSp delSp modSp new mod modNotesTx">
        <pc:chgData name="Dev Patel" userId="770b15c3-b10d-4271-992b-f3507800e408" providerId="ADAL" clId="{8D5CC98F-AD21-53D6-A596-2E0EADE2D477}" dt="2025-09-12T16:28:22.261" v="3816" actId="20577"/>
        <pc:sldMkLst>
          <pc:docMk/>
          <pc:sldMk cId="3404087221" sldId="293"/>
        </pc:sldMkLst>
        <pc:spChg chg="mod">
          <ac:chgData name="Dev Patel" userId="770b15c3-b10d-4271-992b-f3507800e408" providerId="ADAL" clId="{8D5CC98F-AD21-53D6-A596-2E0EADE2D477}" dt="2025-09-12T16:28:22.261" v="3816" actId="20577"/>
          <ac:spMkLst>
            <pc:docMk/>
            <pc:sldMk cId="3404087221" sldId="293"/>
            <ac:spMk id="2" creationId="{3B66A3F0-E9D6-E45E-E622-C381617ABE77}"/>
          </ac:spMkLst>
        </pc:spChg>
        <pc:spChg chg="del mod">
          <ac:chgData name="Dev Patel" userId="770b15c3-b10d-4271-992b-f3507800e408" providerId="ADAL" clId="{8D5CC98F-AD21-53D6-A596-2E0EADE2D477}" dt="2025-09-11T21:39:05.670" v="3688" actId="478"/>
          <ac:spMkLst>
            <pc:docMk/>
            <pc:sldMk cId="3404087221" sldId="293"/>
            <ac:spMk id="4" creationId="{495AADCA-3F95-8B50-C77E-46DEFFB01866}"/>
          </ac:spMkLst>
        </pc:spChg>
        <pc:spChg chg="mod">
          <ac:chgData name="Dev Patel" userId="770b15c3-b10d-4271-992b-f3507800e408" providerId="ADAL" clId="{8D5CC98F-AD21-53D6-A596-2E0EADE2D477}" dt="2025-09-10T18:40:18.923" v="1467"/>
          <ac:spMkLst>
            <pc:docMk/>
            <pc:sldMk cId="3404087221" sldId="293"/>
            <ac:spMk id="5" creationId="{E66E45D9-A34D-18BB-3AB9-4D066B6DC5C5}"/>
          </ac:spMkLst>
        </pc:spChg>
        <pc:spChg chg="add del mod">
          <ac:chgData name="Dev Patel" userId="770b15c3-b10d-4271-992b-f3507800e408" providerId="ADAL" clId="{8D5CC98F-AD21-53D6-A596-2E0EADE2D477}" dt="2025-09-11T21:39:05.726" v="3690"/>
          <ac:spMkLst>
            <pc:docMk/>
            <pc:sldMk cId="3404087221" sldId="293"/>
            <ac:spMk id="7" creationId="{6CF33F79-CC1D-27DB-5CA4-E21450C5D01B}"/>
          </ac:spMkLst>
        </pc:spChg>
        <pc:spChg chg="add del mod">
          <ac:chgData name="Dev Patel" userId="770b15c3-b10d-4271-992b-f3507800e408" providerId="ADAL" clId="{8D5CC98F-AD21-53D6-A596-2E0EADE2D477}" dt="2025-09-11T21:39:16.491" v="3692" actId="478"/>
          <ac:spMkLst>
            <pc:docMk/>
            <pc:sldMk cId="3404087221" sldId="293"/>
            <ac:spMk id="9" creationId="{185DA519-B430-C35F-F7F3-B9DEA2E657E4}"/>
          </ac:spMkLst>
        </pc:spChg>
        <pc:picChg chg="add del mod modCrop">
          <ac:chgData name="Dev Patel" userId="770b15c3-b10d-4271-992b-f3507800e408" providerId="ADAL" clId="{8D5CC98F-AD21-53D6-A596-2E0EADE2D477}" dt="2025-09-11T22:10:11.747" v="3712" actId="21"/>
          <ac:picMkLst>
            <pc:docMk/>
            <pc:sldMk cId="3404087221" sldId="293"/>
            <ac:picMk id="3" creationId="{C829D13B-1B9A-BBED-872E-052D8B6C589A}"/>
          </ac:picMkLst>
        </pc:picChg>
        <pc:picChg chg="add mod">
          <ac:chgData name="Dev Patel" userId="770b15c3-b10d-4271-992b-f3507800e408" providerId="ADAL" clId="{8D5CC98F-AD21-53D6-A596-2E0EADE2D477}" dt="2025-09-11T22:11:09.003" v="3722" actId="14100"/>
          <ac:picMkLst>
            <pc:docMk/>
            <pc:sldMk cId="3404087221" sldId="293"/>
            <ac:picMk id="11" creationId="{274714BF-995B-2BAC-D6FF-9D75244E80A3}"/>
          </ac:picMkLst>
        </pc:picChg>
      </pc:sldChg>
      <pc:sldChg chg="addSp delSp modSp new mod modNotesTx">
        <pc:chgData name="Dev Patel" userId="770b15c3-b10d-4271-992b-f3507800e408" providerId="ADAL" clId="{8D5CC98F-AD21-53D6-A596-2E0EADE2D477}" dt="2025-09-12T17:28:14.483" v="3823" actId="20577"/>
        <pc:sldMkLst>
          <pc:docMk/>
          <pc:sldMk cId="101827522" sldId="294"/>
        </pc:sldMkLst>
        <pc:spChg chg="mod">
          <ac:chgData name="Dev Patel" userId="770b15c3-b10d-4271-992b-f3507800e408" providerId="ADAL" clId="{8D5CC98F-AD21-53D6-A596-2E0EADE2D477}" dt="2025-09-12T16:27:22.010" v="3802" actId="20577"/>
          <ac:spMkLst>
            <pc:docMk/>
            <pc:sldMk cId="101827522" sldId="294"/>
            <ac:spMk id="2" creationId="{C41DCA80-D66E-F18F-DF6F-8E07ACD4C588}"/>
          </ac:spMkLst>
        </pc:spChg>
        <pc:spChg chg="add mod">
          <ac:chgData name="Dev Patel" userId="770b15c3-b10d-4271-992b-f3507800e408" providerId="ADAL" clId="{8D5CC98F-AD21-53D6-A596-2E0EADE2D477}" dt="2025-09-12T16:25:33.584" v="3763" actId="20577"/>
          <ac:spMkLst>
            <pc:docMk/>
            <pc:sldMk cId="101827522" sldId="294"/>
            <ac:spMk id="3" creationId="{34C224E4-230A-2DAE-65D1-476B49C52C82}"/>
          </ac:spMkLst>
        </pc:spChg>
        <pc:spChg chg="mod">
          <ac:chgData name="Dev Patel" userId="770b15c3-b10d-4271-992b-f3507800e408" providerId="ADAL" clId="{8D5CC98F-AD21-53D6-A596-2E0EADE2D477}" dt="2025-09-10T18:40:23.826" v="1469"/>
          <ac:spMkLst>
            <pc:docMk/>
            <pc:sldMk cId="101827522" sldId="294"/>
            <ac:spMk id="5" creationId="{61506A18-E79F-C6E8-1B28-76C078CCBA4B}"/>
          </ac:spMkLst>
        </pc:spChg>
        <pc:picChg chg="add mod modCrop">
          <ac:chgData name="Dev Patel" userId="770b15c3-b10d-4271-992b-f3507800e408" providerId="ADAL" clId="{8D5CC98F-AD21-53D6-A596-2E0EADE2D477}" dt="2025-09-11T22:09:24.789" v="3706" actId="14100"/>
          <ac:picMkLst>
            <pc:docMk/>
            <pc:sldMk cId="101827522" sldId="294"/>
            <ac:picMk id="7" creationId="{41330CA8-9705-54F1-41DE-36BEC792704E}"/>
          </ac:picMkLst>
        </pc:picChg>
      </pc:sldChg>
      <pc:sldChg chg="addSp delSp modSp new del mod modClrScheme chgLayout modNotesTx">
        <pc:chgData name="Dev Patel" userId="770b15c3-b10d-4271-992b-f3507800e408" providerId="ADAL" clId="{8D5CC98F-AD21-53D6-A596-2E0EADE2D477}" dt="2025-09-11T21:21:26.745" v="3591" actId="2696"/>
        <pc:sldMkLst>
          <pc:docMk/>
          <pc:sldMk cId="1504478065" sldId="295"/>
        </pc:sldMkLst>
        <pc:spChg chg="add del mod">
          <ac:chgData name="Dev Patel" userId="770b15c3-b10d-4271-992b-f3507800e408" providerId="ADAL" clId="{8D5CC98F-AD21-53D6-A596-2E0EADE2D477}" dt="2025-09-11T21:18:19.331" v="3557"/>
          <ac:spMkLst>
            <pc:docMk/>
            <pc:sldMk cId="1504478065" sldId="295"/>
            <ac:spMk id="11" creationId="{097EE8AE-A50F-F3D5-7D93-8C12533CFAF7}"/>
          </ac:spMkLst>
        </pc:spChg>
        <pc:spChg chg="add mod">
          <ac:chgData name="Dev Patel" userId="770b15c3-b10d-4271-992b-f3507800e408" providerId="ADAL" clId="{8D5CC98F-AD21-53D6-A596-2E0EADE2D477}" dt="2025-09-11T21:18:54.993" v="3564" actId="21"/>
          <ac:spMkLst>
            <pc:docMk/>
            <pc:sldMk cId="1504478065" sldId="295"/>
            <ac:spMk id="12" creationId="{760AE9F5-2E82-9DCB-3814-13B28D30AC1B}"/>
          </ac:spMkLst>
        </pc:spChg>
        <pc:spChg chg="add del mod">
          <ac:chgData name="Dev Patel" userId="770b15c3-b10d-4271-992b-f3507800e408" providerId="ADAL" clId="{8D5CC98F-AD21-53D6-A596-2E0EADE2D477}" dt="2025-09-11T21:20:59.528" v="3586"/>
          <ac:spMkLst>
            <pc:docMk/>
            <pc:sldMk cId="1504478065" sldId="295"/>
            <ac:spMk id="14" creationId="{BFBFDFC2-3A51-CB99-1BBF-EBE9970DCF6F}"/>
          </ac:spMkLst>
        </pc:spChg>
        <pc:spChg chg="add del mod">
          <ac:chgData name="Dev Patel" userId="770b15c3-b10d-4271-992b-f3507800e408" providerId="ADAL" clId="{8D5CC98F-AD21-53D6-A596-2E0EADE2D477}" dt="2025-09-11T21:20:10.956" v="3577"/>
          <ac:spMkLst>
            <pc:docMk/>
            <pc:sldMk cId="1504478065" sldId="295"/>
            <ac:spMk id="17" creationId="{6F652D24-35EC-EE14-7AD1-81A697F0926F}"/>
          </ac:spMkLst>
        </pc:spChg>
        <pc:picChg chg="add del mod">
          <ac:chgData name="Dev Patel" userId="770b15c3-b10d-4271-992b-f3507800e408" providerId="ADAL" clId="{8D5CC98F-AD21-53D6-A596-2E0EADE2D477}" dt="2025-09-11T21:13:48.438" v="3526" actId="21"/>
          <ac:picMkLst>
            <pc:docMk/>
            <pc:sldMk cId="1504478065" sldId="295"/>
            <ac:picMk id="8" creationId="{A041D503-693C-051F-781A-B7FE21435B02}"/>
          </ac:picMkLst>
        </pc:picChg>
        <pc:picChg chg="add del mod">
          <ac:chgData name="Dev Patel" userId="770b15c3-b10d-4271-992b-f3507800e408" providerId="ADAL" clId="{8D5CC98F-AD21-53D6-A596-2E0EADE2D477}" dt="2025-09-11T21:13:41.490" v="3524" actId="21"/>
          <ac:picMkLst>
            <pc:docMk/>
            <pc:sldMk cId="1504478065" sldId="295"/>
            <ac:picMk id="10" creationId="{ADFB5940-4596-5E73-6260-79BA2F71E7C7}"/>
          </ac:picMkLst>
        </pc:picChg>
        <pc:picChg chg="add del mod">
          <ac:chgData name="Dev Patel" userId="770b15c3-b10d-4271-992b-f3507800e408" providerId="ADAL" clId="{8D5CC98F-AD21-53D6-A596-2E0EADE2D477}" dt="2025-09-11T21:14:03.987" v="3530" actId="21"/>
          <ac:picMkLst>
            <pc:docMk/>
            <pc:sldMk cId="1504478065" sldId="295"/>
            <ac:picMk id="13" creationId="{2C07D0DB-18F3-B2AB-2870-C7FAFB61BB1A}"/>
          </ac:picMkLst>
        </pc:picChg>
        <pc:picChg chg="add del mod">
          <ac:chgData name="Dev Patel" userId="770b15c3-b10d-4271-992b-f3507800e408" providerId="ADAL" clId="{8D5CC98F-AD21-53D6-A596-2E0EADE2D477}" dt="2025-09-11T21:13:56.253" v="3528" actId="21"/>
          <ac:picMkLst>
            <pc:docMk/>
            <pc:sldMk cId="1504478065" sldId="295"/>
            <ac:picMk id="15" creationId="{75650BA2-9AA6-7DC8-8516-E81C0EAA624F}"/>
          </ac:picMkLst>
        </pc:picChg>
      </pc:sldChg>
      <pc:sldChg chg="addSp delSp modSp new mod ord modNotesTx">
        <pc:chgData name="Dev Patel" userId="770b15c3-b10d-4271-992b-f3507800e408" providerId="ADAL" clId="{8D5CC98F-AD21-53D6-A596-2E0EADE2D477}" dt="2025-09-12T16:28:04.646" v="3811" actId="20577"/>
        <pc:sldMkLst>
          <pc:docMk/>
          <pc:sldMk cId="1505806744" sldId="296"/>
        </pc:sldMkLst>
        <pc:spChg chg="mod">
          <ac:chgData name="Dev Patel" userId="770b15c3-b10d-4271-992b-f3507800e408" providerId="ADAL" clId="{8D5CC98F-AD21-53D6-A596-2E0EADE2D477}" dt="2025-09-12T16:28:04.646" v="3811" actId="20577"/>
          <ac:spMkLst>
            <pc:docMk/>
            <pc:sldMk cId="1505806744" sldId="296"/>
            <ac:spMk id="2" creationId="{A4D06732-C972-3039-F166-E12A70C0EDFB}"/>
          </ac:spMkLst>
        </pc:spChg>
        <pc:spChg chg="mod">
          <ac:chgData name="Dev Patel" userId="770b15c3-b10d-4271-992b-f3507800e408" providerId="ADAL" clId="{8D5CC98F-AD21-53D6-A596-2E0EADE2D477}" dt="2025-09-10T18:40:38.324" v="1474"/>
          <ac:spMkLst>
            <pc:docMk/>
            <pc:sldMk cId="1505806744" sldId="296"/>
            <ac:spMk id="5" creationId="{20E72AB6-7B96-FC17-9D18-35E2FF1C18B2}"/>
          </ac:spMkLst>
        </pc:spChg>
        <pc:spChg chg="add mod">
          <ac:chgData name="Dev Patel" userId="770b15c3-b10d-4271-992b-f3507800e408" providerId="ADAL" clId="{8D5CC98F-AD21-53D6-A596-2E0EADE2D477}" dt="2025-09-11T22:56:56.024" v="3726" actId="1076"/>
          <ac:spMkLst>
            <pc:docMk/>
            <pc:sldMk cId="1505806744" sldId="296"/>
            <ac:spMk id="9" creationId="{2F888FB6-53DA-768C-4605-41103AF7DBF2}"/>
          </ac:spMkLst>
        </pc:spChg>
        <pc:spChg chg="add mod">
          <ac:chgData name="Dev Patel" userId="770b15c3-b10d-4271-992b-f3507800e408" providerId="ADAL" clId="{8D5CC98F-AD21-53D6-A596-2E0EADE2D477}" dt="2025-09-11T21:19:31.552" v="3571" actId="1076"/>
          <ac:spMkLst>
            <pc:docMk/>
            <pc:sldMk cId="1505806744" sldId="296"/>
            <ac:spMk id="12" creationId="{D3515854-8A32-27CC-31BB-0287602E7591}"/>
          </ac:spMkLst>
        </pc:spChg>
        <pc:spChg chg="add mod">
          <ac:chgData name="Dev Patel" userId="770b15c3-b10d-4271-992b-f3507800e408" providerId="ADAL" clId="{8D5CC98F-AD21-53D6-A596-2E0EADE2D477}" dt="2025-09-11T21:19:40.300" v="3573" actId="1076"/>
          <ac:spMkLst>
            <pc:docMk/>
            <pc:sldMk cId="1505806744" sldId="296"/>
            <ac:spMk id="14" creationId="{DD4F582C-9ADB-833C-19FD-C1EB5C51C406}"/>
          </ac:spMkLst>
        </pc:spChg>
        <pc:spChg chg="add mod">
          <ac:chgData name="Dev Patel" userId="770b15c3-b10d-4271-992b-f3507800e408" providerId="ADAL" clId="{8D5CC98F-AD21-53D6-A596-2E0EADE2D477}" dt="2025-09-11T21:20:36.853" v="3583" actId="1076"/>
          <ac:spMkLst>
            <pc:docMk/>
            <pc:sldMk cId="1505806744" sldId="296"/>
            <ac:spMk id="15" creationId="{A4417CF5-1363-83CA-55A8-7D2992360E19}"/>
          </ac:spMkLst>
        </pc:spChg>
        <pc:spChg chg="add mod">
          <ac:chgData name="Dev Patel" userId="770b15c3-b10d-4271-992b-f3507800e408" providerId="ADAL" clId="{8D5CC98F-AD21-53D6-A596-2E0EADE2D477}" dt="2025-09-11T21:21:18.823" v="3590" actId="1076"/>
          <ac:spMkLst>
            <pc:docMk/>
            <pc:sldMk cId="1505806744" sldId="296"/>
            <ac:spMk id="17" creationId="{34551880-E90A-DE63-05D1-5C4E4A45F5F8}"/>
          </ac:spMkLst>
        </pc:spChg>
        <pc:picChg chg="add mod">
          <ac:chgData name="Dev Patel" userId="770b15c3-b10d-4271-992b-f3507800e408" providerId="ADAL" clId="{8D5CC98F-AD21-53D6-A596-2E0EADE2D477}" dt="2025-09-11T21:19:36.103" v="3572" actId="1076"/>
          <ac:picMkLst>
            <pc:docMk/>
            <pc:sldMk cId="1505806744" sldId="296"/>
            <ac:picMk id="6" creationId="{8D80DB63-19C2-AE3A-88E1-F83961F8996C}"/>
          </ac:picMkLst>
        </pc:picChg>
        <pc:picChg chg="add mod">
          <ac:chgData name="Dev Patel" userId="770b15c3-b10d-4271-992b-f3507800e408" providerId="ADAL" clId="{8D5CC98F-AD21-53D6-A596-2E0EADE2D477}" dt="2025-09-11T21:19:27.171" v="3570" actId="1076"/>
          <ac:picMkLst>
            <pc:docMk/>
            <pc:sldMk cId="1505806744" sldId="296"/>
            <ac:picMk id="7" creationId="{1DA43D0B-03FA-244B-4B45-038DE22D376D}"/>
          </ac:picMkLst>
        </pc:picChg>
        <pc:picChg chg="add mod">
          <ac:chgData name="Dev Patel" userId="770b15c3-b10d-4271-992b-f3507800e408" providerId="ADAL" clId="{8D5CC98F-AD21-53D6-A596-2E0EADE2D477}" dt="2025-09-11T21:19:50.085" v="3574" actId="1076"/>
          <ac:picMkLst>
            <pc:docMk/>
            <pc:sldMk cId="1505806744" sldId="296"/>
            <ac:picMk id="8" creationId="{208A739F-D66B-39B1-F0FA-1C700B5CD396}"/>
          </ac:picMkLst>
        </pc:picChg>
        <pc:picChg chg="add mod">
          <ac:chgData name="Dev Patel" userId="770b15c3-b10d-4271-992b-f3507800e408" providerId="ADAL" clId="{8D5CC98F-AD21-53D6-A596-2E0EADE2D477}" dt="2025-09-11T21:18:02.037" v="3553" actId="14100"/>
          <ac:picMkLst>
            <pc:docMk/>
            <pc:sldMk cId="1505806744" sldId="296"/>
            <ac:picMk id="10" creationId="{7F375CE4-8982-4DE1-3110-33E498EA60A7}"/>
          </ac:picMkLst>
        </pc:picChg>
      </pc:sldChg>
      <pc:sldChg chg="addSp delSp modSp new mod modClrScheme chgLayout modNotesTx">
        <pc:chgData name="Dev Patel" userId="770b15c3-b10d-4271-992b-f3507800e408" providerId="ADAL" clId="{8D5CC98F-AD21-53D6-A596-2E0EADE2D477}" dt="2025-09-12T16:28:00.349" v="3810" actId="27636"/>
        <pc:sldMkLst>
          <pc:docMk/>
          <pc:sldMk cId="3396517581" sldId="297"/>
        </pc:sldMkLst>
        <pc:spChg chg="mod">
          <ac:chgData name="Dev Patel" userId="770b15c3-b10d-4271-992b-f3507800e408" providerId="ADAL" clId="{8D5CC98F-AD21-53D6-A596-2E0EADE2D477}" dt="2025-09-12T16:28:00.349" v="3810" actId="27636"/>
          <ac:spMkLst>
            <pc:docMk/>
            <pc:sldMk cId="3396517581" sldId="297"/>
            <ac:spMk id="2" creationId="{C34B2874-FBF4-864F-994F-4B68FFCE3EA1}"/>
          </ac:spMkLst>
        </pc:spChg>
        <pc:spChg chg="add mod">
          <ac:chgData name="Dev Patel" userId="770b15c3-b10d-4271-992b-f3507800e408" providerId="ADAL" clId="{8D5CC98F-AD21-53D6-A596-2E0EADE2D477}" dt="2025-09-11T21:34:42.866" v="3665" actId="20577"/>
          <ac:spMkLst>
            <pc:docMk/>
            <pc:sldMk cId="3396517581" sldId="297"/>
            <ac:spMk id="4" creationId="{0B0B95A8-6B22-CD44-FA1D-16DFDE1BD02E}"/>
          </ac:spMkLst>
        </pc:spChg>
        <pc:spChg chg="mod ord">
          <ac:chgData name="Dev Patel" userId="770b15c3-b10d-4271-992b-f3507800e408" providerId="ADAL" clId="{8D5CC98F-AD21-53D6-A596-2E0EADE2D477}" dt="2025-09-10T18:40:45.325" v="1477" actId="27636"/>
          <ac:spMkLst>
            <pc:docMk/>
            <pc:sldMk cId="3396517581" sldId="297"/>
            <ac:spMk id="5" creationId="{9D234A76-B6C7-9199-7174-D4189EE0A22F}"/>
          </ac:spMkLst>
        </pc:spChg>
        <pc:spChg chg="add mod">
          <ac:chgData name="Dev Patel" userId="770b15c3-b10d-4271-992b-f3507800e408" providerId="ADAL" clId="{8D5CC98F-AD21-53D6-A596-2E0EADE2D477}" dt="2025-09-11T21:31:51.755" v="3633" actId="1076"/>
          <ac:spMkLst>
            <pc:docMk/>
            <pc:sldMk cId="3396517581" sldId="297"/>
            <ac:spMk id="6" creationId="{0D1CB219-E37E-4D33-70E1-4D2AFB3C617E}"/>
          </ac:spMkLst>
        </pc:spChg>
        <pc:spChg chg="add mod">
          <ac:chgData name="Dev Patel" userId="770b15c3-b10d-4271-992b-f3507800e408" providerId="ADAL" clId="{8D5CC98F-AD21-53D6-A596-2E0EADE2D477}" dt="2025-09-11T21:32:33.326" v="3640" actId="14100"/>
          <ac:spMkLst>
            <pc:docMk/>
            <pc:sldMk cId="3396517581" sldId="297"/>
            <ac:spMk id="7" creationId="{0E7CFB2A-5D46-647C-E2BB-F534E00F5CD0}"/>
          </ac:spMkLst>
        </pc:spChg>
        <pc:spChg chg="add mod">
          <ac:chgData name="Dev Patel" userId="770b15c3-b10d-4271-992b-f3507800e408" providerId="ADAL" clId="{8D5CC98F-AD21-53D6-A596-2E0EADE2D477}" dt="2025-09-11T21:33:35.689" v="3652" actId="1076"/>
          <ac:spMkLst>
            <pc:docMk/>
            <pc:sldMk cId="3396517581" sldId="297"/>
            <ac:spMk id="9" creationId="{92F0EADC-3052-CBDB-D0F8-55EF1682FF38}"/>
          </ac:spMkLst>
        </pc:spChg>
        <pc:spChg chg="add mod ord">
          <ac:chgData name="Dev Patel" userId="770b15c3-b10d-4271-992b-f3507800e408" providerId="ADAL" clId="{8D5CC98F-AD21-53D6-A596-2E0EADE2D477}" dt="2025-09-11T21:25:30.454" v="3603" actId="21"/>
          <ac:spMkLst>
            <pc:docMk/>
            <pc:sldMk cId="3396517581" sldId="297"/>
            <ac:spMk id="10" creationId="{4F8E520D-761B-2587-6BEB-F37B504C54A0}"/>
          </ac:spMkLst>
        </pc:spChg>
        <pc:spChg chg="add mod">
          <ac:chgData name="Dev Patel" userId="770b15c3-b10d-4271-992b-f3507800e408" providerId="ADAL" clId="{8D5CC98F-AD21-53D6-A596-2E0EADE2D477}" dt="2025-09-11T21:34:28.356" v="3664" actId="1076"/>
          <ac:spMkLst>
            <pc:docMk/>
            <pc:sldMk cId="3396517581" sldId="297"/>
            <ac:spMk id="11" creationId="{0809FA49-07EE-80F7-0B34-07E6060E34E7}"/>
          </ac:spMkLst>
        </pc:spChg>
        <pc:picChg chg="add del mod modCrop">
          <ac:chgData name="Dev Patel" userId="770b15c3-b10d-4271-992b-f3507800e408" providerId="ADAL" clId="{8D5CC98F-AD21-53D6-A596-2E0EADE2D477}" dt="2025-09-11T21:29:59.720" v="3622" actId="478"/>
          <ac:picMkLst>
            <pc:docMk/>
            <pc:sldMk cId="3396517581" sldId="297"/>
            <ac:picMk id="3" creationId="{E60CAAAB-576E-E45A-192D-78DA83249467}"/>
          </ac:picMkLst>
        </pc:picChg>
        <pc:picChg chg="add mod">
          <ac:chgData name="Dev Patel" userId="770b15c3-b10d-4271-992b-f3507800e408" providerId="ADAL" clId="{8D5CC98F-AD21-53D6-A596-2E0EADE2D477}" dt="2025-09-11T21:26:01.954" v="3612" actId="1076"/>
          <ac:picMkLst>
            <pc:docMk/>
            <pc:sldMk cId="3396517581" sldId="297"/>
            <ac:picMk id="14" creationId="{E7AF1048-9DAF-252E-0D47-4C1C76548E12}"/>
          </ac:picMkLst>
        </pc:picChg>
      </pc:sldChg>
      <pc:sldChg chg="addSp delSp modSp new del mod">
        <pc:chgData name="Dev Patel" userId="770b15c3-b10d-4271-992b-f3507800e408" providerId="ADAL" clId="{8D5CC98F-AD21-53D6-A596-2E0EADE2D477}" dt="2025-09-11T21:36:27.352" v="3670" actId="2696"/>
        <pc:sldMkLst>
          <pc:docMk/>
          <pc:sldMk cId="2623564435" sldId="298"/>
        </pc:sldMkLst>
        <pc:spChg chg="add del mod">
          <ac:chgData name="Dev Patel" userId="770b15c3-b10d-4271-992b-f3507800e408" providerId="ADAL" clId="{8D5CC98F-AD21-53D6-A596-2E0EADE2D477}" dt="2025-09-11T21:36:25.805" v="3669"/>
          <ac:spMkLst>
            <pc:docMk/>
            <pc:sldMk cId="2623564435" sldId="298"/>
            <ac:spMk id="9" creationId="{AEC3CA49-7FB8-BAEB-D0A1-C828535620B7}"/>
          </ac:spMkLst>
        </pc:spChg>
      </pc:sldChg>
      <pc:sldChg chg="addSp delSp modSp new mod modNotesTx">
        <pc:chgData name="Dev Patel" userId="770b15c3-b10d-4271-992b-f3507800e408" providerId="ADAL" clId="{8D5CC98F-AD21-53D6-A596-2E0EADE2D477}" dt="2025-09-12T17:28:34.527" v="3825" actId="20577"/>
        <pc:sldMkLst>
          <pc:docMk/>
          <pc:sldMk cId="4039955536" sldId="299"/>
        </pc:sldMkLst>
        <pc:spChg chg="mod">
          <ac:chgData name="Dev Patel" userId="770b15c3-b10d-4271-992b-f3507800e408" providerId="ADAL" clId="{8D5CC98F-AD21-53D6-A596-2E0EADE2D477}" dt="2025-09-12T16:27:55.667" v="3808" actId="20577"/>
          <ac:spMkLst>
            <pc:docMk/>
            <pc:sldMk cId="4039955536" sldId="299"/>
            <ac:spMk id="2" creationId="{2CB9AFC2-0920-CB41-6AE8-1246B343F800}"/>
          </ac:spMkLst>
        </pc:spChg>
        <pc:spChg chg="mod">
          <ac:chgData name="Dev Patel" userId="770b15c3-b10d-4271-992b-f3507800e408" providerId="ADAL" clId="{8D5CC98F-AD21-53D6-A596-2E0EADE2D477}" dt="2025-09-10T18:40:57.245" v="1479"/>
          <ac:spMkLst>
            <pc:docMk/>
            <pc:sldMk cId="4039955536" sldId="299"/>
            <ac:spMk id="5" creationId="{0E9374F6-C058-53CA-4D1E-AFFF3CDA268E}"/>
          </ac:spMkLst>
        </pc:spChg>
        <pc:spChg chg="add mod">
          <ac:chgData name="Dev Patel" userId="770b15c3-b10d-4271-992b-f3507800e408" providerId="ADAL" clId="{8D5CC98F-AD21-53D6-A596-2E0EADE2D477}" dt="2025-09-11T21:12:21.171" v="3518" actId="1076"/>
          <ac:spMkLst>
            <pc:docMk/>
            <pc:sldMk cId="4039955536" sldId="299"/>
            <ac:spMk id="7" creationId="{F8DF6871-83C7-1502-FBD2-11556ACCEB33}"/>
          </ac:spMkLst>
        </pc:spChg>
        <pc:graphicFrameChg chg="add mod modGraphic">
          <ac:chgData name="Dev Patel" userId="770b15c3-b10d-4271-992b-f3507800e408" providerId="ADAL" clId="{8D5CC98F-AD21-53D6-A596-2E0EADE2D477}" dt="2025-09-10T03:13:17.548" v="1289" actId="13926"/>
          <ac:graphicFrameMkLst>
            <pc:docMk/>
            <pc:sldMk cId="4039955536" sldId="299"/>
            <ac:graphicFrameMk id="8" creationId="{99106B3B-CA6A-56D6-3D8C-4ADE3609671A}"/>
          </ac:graphicFrameMkLst>
        </pc:graphicFrameChg>
      </pc:sldChg>
      <pc:sldChg chg="addSp delSp modSp new add del mod modNotesTx">
        <pc:chgData name="Dev Patel" userId="770b15c3-b10d-4271-992b-f3507800e408" providerId="ADAL" clId="{8D5CC98F-AD21-53D6-A596-2E0EADE2D477}" dt="2025-09-11T21:12:53.819" v="3520" actId="2696"/>
        <pc:sldMkLst>
          <pc:docMk/>
          <pc:sldMk cId="2596747033" sldId="300"/>
        </pc:sldMkLst>
        <pc:spChg chg="add mod">
          <ac:chgData name="Dev Patel" userId="770b15c3-b10d-4271-992b-f3507800e408" providerId="ADAL" clId="{8D5CC98F-AD21-53D6-A596-2E0EADE2D477}" dt="2025-09-11T21:12:50.037" v="3519" actId="20577"/>
          <ac:spMkLst>
            <pc:docMk/>
            <pc:sldMk cId="2596747033" sldId="300"/>
            <ac:spMk id="8" creationId="{BC3C2395-069A-67C6-67D1-338B3F7E461B}"/>
          </ac:spMkLst>
        </pc:spChg>
        <pc:graphicFrameChg chg="add mod">
          <ac:chgData name="Dev Patel" userId="770b15c3-b10d-4271-992b-f3507800e408" providerId="ADAL" clId="{8D5CC98F-AD21-53D6-A596-2E0EADE2D477}" dt="2025-09-11T00:44:55.663" v="2122" actId="1076"/>
          <ac:graphicFrameMkLst>
            <pc:docMk/>
            <pc:sldMk cId="2596747033" sldId="300"/>
            <ac:graphicFrameMk id="6" creationId="{1F268168-24BC-4890-CC22-84F501FE8ACF}"/>
          </ac:graphicFrameMkLst>
        </pc:graphicFrameChg>
      </pc:sldChg>
      <pc:sldChg chg="addSp delSp modSp new mod modNotesTx">
        <pc:chgData name="Dev Patel" userId="770b15c3-b10d-4271-992b-f3507800e408" providerId="ADAL" clId="{8D5CC98F-AD21-53D6-A596-2E0EADE2D477}" dt="2025-09-12T17:28:45.201" v="3827" actId="20577"/>
        <pc:sldMkLst>
          <pc:docMk/>
          <pc:sldMk cId="59634389" sldId="301"/>
        </pc:sldMkLst>
        <pc:spChg chg="mod">
          <ac:chgData name="Dev Patel" userId="770b15c3-b10d-4271-992b-f3507800e408" providerId="ADAL" clId="{8D5CC98F-AD21-53D6-A596-2E0EADE2D477}" dt="2025-09-12T16:27:45.418" v="3806" actId="20577"/>
          <ac:spMkLst>
            <pc:docMk/>
            <pc:sldMk cId="59634389" sldId="301"/>
            <ac:spMk id="2" creationId="{1884DFB5-CF9A-13F8-49A6-05DEC7EA88D3}"/>
          </ac:spMkLst>
        </pc:spChg>
        <pc:spChg chg="mod">
          <ac:chgData name="Dev Patel" userId="770b15c3-b10d-4271-992b-f3507800e408" providerId="ADAL" clId="{8D5CC98F-AD21-53D6-A596-2E0EADE2D477}" dt="2025-09-10T18:41:07.224" v="1481"/>
          <ac:spMkLst>
            <pc:docMk/>
            <pc:sldMk cId="59634389" sldId="301"/>
            <ac:spMk id="5" creationId="{80754821-2480-6F4C-1DF8-1F5D445017BC}"/>
          </ac:spMkLst>
        </pc:spChg>
        <pc:spChg chg="add mod">
          <ac:chgData name="Dev Patel" userId="770b15c3-b10d-4271-992b-f3507800e408" providerId="ADAL" clId="{8D5CC98F-AD21-53D6-A596-2E0EADE2D477}" dt="2025-09-11T21:36:56.917" v="3672" actId="5793"/>
          <ac:spMkLst>
            <pc:docMk/>
            <pc:sldMk cId="59634389" sldId="301"/>
            <ac:spMk id="9" creationId="{1D518601-610D-8789-5F8A-26D890100DCF}"/>
          </ac:spMkLst>
        </pc:spChg>
      </pc:sldChg>
      <pc:sldChg chg="addSp delSp modSp new mod modNotesTx">
        <pc:chgData name="Dev Patel" userId="770b15c3-b10d-4271-992b-f3507800e408" providerId="ADAL" clId="{8D5CC98F-AD21-53D6-A596-2E0EADE2D477}" dt="2025-09-12T16:27:40.447" v="3805" actId="20577"/>
        <pc:sldMkLst>
          <pc:docMk/>
          <pc:sldMk cId="69459161" sldId="302"/>
        </pc:sldMkLst>
        <pc:spChg chg="mod">
          <ac:chgData name="Dev Patel" userId="770b15c3-b10d-4271-992b-f3507800e408" providerId="ADAL" clId="{8D5CC98F-AD21-53D6-A596-2E0EADE2D477}" dt="2025-09-12T16:27:40.447" v="3805" actId="20577"/>
          <ac:spMkLst>
            <pc:docMk/>
            <pc:sldMk cId="69459161" sldId="302"/>
            <ac:spMk id="2" creationId="{C0646743-A946-3BD1-D4C2-0F21DFCCE48C}"/>
          </ac:spMkLst>
        </pc:spChg>
        <pc:spChg chg="mod">
          <ac:chgData name="Dev Patel" userId="770b15c3-b10d-4271-992b-f3507800e408" providerId="ADAL" clId="{8D5CC98F-AD21-53D6-A596-2E0EADE2D477}" dt="2025-09-10T18:41:11.640" v="1482"/>
          <ac:spMkLst>
            <pc:docMk/>
            <pc:sldMk cId="69459161" sldId="302"/>
            <ac:spMk id="5" creationId="{F4EADB05-D27F-BA3C-8F0A-5438E04238D9}"/>
          </ac:spMkLst>
        </pc:spChg>
        <pc:spChg chg="add mod">
          <ac:chgData name="Dev Patel" userId="770b15c3-b10d-4271-992b-f3507800e408" providerId="ADAL" clId="{8D5CC98F-AD21-53D6-A596-2E0EADE2D477}" dt="2025-09-11T21:37:10.630" v="3674" actId="5793"/>
          <ac:spMkLst>
            <pc:docMk/>
            <pc:sldMk cId="69459161" sldId="302"/>
            <ac:spMk id="7" creationId="{B87D91AC-E8DA-B757-6D8C-29FC0385277A}"/>
          </ac:spMkLst>
        </pc:spChg>
      </pc:sldChg>
      <pc:sldChg chg="addSp delSp modSp new mod modNotesTx">
        <pc:chgData name="Dev Patel" userId="770b15c3-b10d-4271-992b-f3507800e408" providerId="ADAL" clId="{8D5CC98F-AD21-53D6-A596-2E0EADE2D477}" dt="2025-09-12T16:27:34.991" v="3804" actId="20577"/>
        <pc:sldMkLst>
          <pc:docMk/>
          <pc:sldMk cId="2246200959" sldId="303"/>
        </pc:sldMkLst>
        <pc:spChg chg="mod">
          <ac:chgData name="Dev Patel" userId="770b15c3-b10d-4271-992b-f3507800e408" providerId="ADAL" clId="{8D5CC98F-AD21-53D6-A596-2E0EADE2D477}" dt="2025-09-12T16:27:34.991" v="3804" actId="20577"/>
          <ac:spMkLst>
            <pc:docMk/>
            <pc:sldMk cId="2246200959" sldId="303"/>
            <ac:spMk id="2" creationId="{6375639E-2E74-10A1-89AE-0E1811EB8AF4}"/>
          </ac:spMkLst>
        </pc:spChg>
        <pc:spChg chg="mod">
          <ac:chgData name="Dev Patel" userId="770b15c3-b10d-4271-992b-f3507800e408" providerId="ADAL" clId="{8D5CC98F-AD21-53D6-A596-2E0EADE2D477}" dt="2025-09-10T18:41:18.081" v="1483"/>
          <ac:spMkLst>
            <pc:docMk/>
            <pc:sldMk cId="2246200959" sldId="303"/>
            <ac:spMk id="5" creationId="{25C998F1-915F-564F-11A4-0A06D3BCCD61}"/>
          </ac:spMkLst>
        </pc:spChg>
        <pc:spChg chg="add mod">
          <ac:chgData name="Dev Patel" userId="770b15c3-b10d-4271-992b-f3507800e408" providerId="ADAL" clId="{8D5CC98F-AD21-53D6-A596-2E0EADE2D477}" dt="2025-09-11T00:47:32.151" v="2132" actId="12"/>
          <ac:spMkLst>
            <pc:docMk/>
            <pc:sldMk cId="2246200959" sldId="303"/>
            <ac:spMk id="7" creationId="{31DA1144-D3F6-1EEA-BC4C-9415C9BC4EFF}"/>
          </ac:spMkLst>
        </pc:spChg>
      </pc:sldChg>
      <pc:sldChg chg="addSp delSp modSp new mod modNotesTx">
        <pc:chgData name="Dev Patel" userId="770b15c3-b10d-4271-992b-f3507800e408" providerId="ADAL" clId="{8D5CC98F-AD21-53D6-A596-2E0EADE2D477}" dt="2025-09-12T16:27:29.002" v="3803" actId="20577"/>
        <pc:sldMkLst>
          <pc:docMk/>
          <pc:sldMk cId="3947190326" sldId="304"/>
        </pc:sldMkLst>
        <pc:spChg chg="mod">
          <ac:chgData name="Dev Patel" userId="770b15c3-b10d-4271-992b-f3507800e408" providerId="ADAL" clId="{8D5CC98F-AD21-53D6-A596-2E0EADE2D477}" dt="2025-09-12T16:27:29.002" v="3803" actId="20577"/>
          <ac:spMkLst>
            <pc:docMk/>
            <pc:sldMk cId="3947190326" sldId="304"/>
            <ac:spMk id="2" creationId="{2DC28AB3-3686-5BCD-241D-52F3B47FFEED}"/>
          </ac:spMkLst>
        </pc:spChg>
        <pc:spChg chg="mod">
          <ac:chgData name="Dev Patel" userId="770b15c3-b10d-4271-992b-f3507800e408" providerId="ADAL" clId="{8D5CC98F-AD21-53D6-A596-2E0EADE2D477}" dt="2025-09-10T18:41:25.546" v="1484"/>
          <ac:spMkLst>
            <pc:docMk/>
            <pc:sldMk cId="3947190326" sldId="304"/>
            <ac:spMk id="5" creationId="{77E4F979-E57E-EFD7-2725-38C7B676A52C}"/>
          </ac:spMkLst>
        </pc:spChg>
        <pc:spChg chg="add mod">
          <ac:chgData name="Dev Patel" userId="770b15c3-b10d-4271-992b-f3507800e408" providerId="ADAL" clId="{8D5CC98F-AD21-53D6-A596-2E0EADE2D477}" dt="2025-09-11T00:47:25.189" v="2131" actId="113"/>
          <ac:spMkLst>
            <pc:docMk/>
            <pc:sldMk cId="3947190326" sldId="304"/>
            <ac:spMk id="7" creationId="{B1B8987E-DDA6-21BA-4A57-2E58E3E5AEF0}"/>
          </ac:spMkLst>
        </pc:spChg>
      </pc:sldChg>
      <pc:sldChg chg="delSp modSp new del mod modNotesTx">
        <pc:chgData name="Dev Patel" userId="770b15c3-b10d-4271-992b-f3507800e408" providerId="ADAL" clId="{8D5CC98F-AD21-53D6-A596-2E0EADE2D477}" dt="2025-09-11T21:10:21.387" v="3511" actId="2696"/>
        <pc:sldMkLst>
          <pc:docMk/>
          <pc:sldMk cId="3463980885" sldId="305"/>
        </pc:sldMkLst>
        <pc:spChg chg="mod">
          <ac:chgData name="Dev Patel" userId="770b15c3-b10d-4271-992b-f3507800e408" providerId="ADAL" clId="{8D5CC98F-AD21-53D6-A596-2E0EADE2D477}" dt="2025-09-11T00:48:39.846" v="2159"/>
          <ac:spMkLst>
            <pc:docMk/>
            <pc:sldMk cId="3463980885" sldId="305"/>
            <ac:spMk id="5" creationId="{4EDAAD6C-C3D9-DAD3-F29F-C4AFC6D209EF}"/>
          </ac:spMkLst>
        </pc:spChg>
      </pc:sldChg>
      <pc:sldChg chg="addSp delSp modSp new mod modNotesTx">
        <pc:chgData name="Dev Patel" userId="770b15c3-b10d-4271-992b-f3507800e408" providerId="ADAL" clId="{8D5CC98F-AD21-53D6-A596-2E0EADE2D477}" dt="2025-09-12T17:28:39.956" v="3826" actId="20577"/>
        <pc:sldMkLst>
          <pc:docMk/>
          <pc:sldMk cId="1139996832" sldId="306"/>
        </pc:sldMkLst>
        <pc:spChg chg="mod">
          <ac:chgData name="Dev Patel" userId="770b15c3-b10d-4271-992b-f3507800e408" providerId="ADAL" clId="{8D5CC98F-AD21-53D6-A596-2E0EADE2D477}" dt="2025-09-12T16:27:51.028" v="3807" actId="20577"/>
          <ac:spMkLst>
            <pc:docMk/>
            <pc:sldMk cId="1139996832" sldId="306"/>
            <ac:spMk id="2" creationId="{2227A976-3694-AA20-0A79-556A182C4838}"/>
          </ac:spMkLst>
        </pc:spChg>
        <pc:spChg chg="mod">
          <ac:chgData name="Dev Patel" userId="770b15c3-b10d-4271-992b-f3507800e408" providerId="ADAL" clId="{8D5CC98F-AD21-53D6-A596-2E0EADE2D477}" dt="2025-09-11T00:45:44.558" v="2126" actId="1076"/>
          <ac:spMkLst>
            <pc:docMk/>
            <pc:sldMk cId="1139996832" sldId="306"/>
            <ac:spMk id="3" creationId="{23A61456-8794-AFE3-D34D-4EA06535B6F2}"/>
          </ac:spMkLst>
        </pc:spChg>
        <pc:spChg chg="mod">
          <ac:chgData name="Dev Patel" userId="770b15c3-b10d-4271-992b-f3507800e408" providerId="ADAL" clId="{8D5CC98F-AD21-53D6-A596-2E0EADE2D477}" dt="2025-09-11T00:48:20.015" v="2156"/>
          <ac:spMkLst>
            <pc:docMk/>
            <pc:sldMk cId="1139996832" sldId="306"/>
            <ac:spMk id="5" creationId="{6DD5209D-9929-6553-395F-E1B137D8BB48}"/>
          </ac:spMkLst>
        </pc:spChg>
        <pc:picChg chg="add mod ord">
          <ac:chgData name="Dev Patel" userId="770b15c3-b10d-4271-992b-f3507800e408" providerId="ADAL" clId="{8D5CC98F-AD21-53D6-A596-2E0EADE2D477}" dt="2025-09-10T20:38:26.710" v="1852" actId="1076"/>
          <ac:picMkLst>
            <pc:docMk/>
            <pc:sldMk cId="1139996832" sldId="306"/>
            <ac:picMk id="11" creationId="{7A70358D-E5B6-2207-E439-77C6F6E7D52B}"/>
          </ac:picMkLst>
        </pc:picChg>
      </pc:sldChg>
      <pc:sldChg chg="addSp delSp modSp new mod modNotesTx">
        <pc:chgData name="Dev Patel" userId="770b15c3-b10d-4271-992b-f3507800e408" providerId="ADAL" clId="{8D5CC98F-AD21-53D6-A596-2E0EADE2D477}" dt="2025-09-12T17:28:18.634" v="3824" actId="20577"/>
        <pc:sldMkLst>
          <pc:docMk/>
          <pc:sldMk cId="248146605" sldId="307"/>
        </pc:sldMkLst>
        <pc:spChg chg="mod">
          <ac:chgData name="Dev Patel" userId="770b15c3-b10d-4271-992b-f3507800e408" providerId="ADAL" clId="{8D5CC98F-AD21-53D6-A596-2E0EADE2D477}" dt="2025-09-12T16:28:08.707" v="3812" actId="20577"/>
          <ac:spMkLst>
            <pc:docMk/>
            <pc:sldMk cId="248146605" sldId="307"/>
            <ac:spMk id="2" creationId="{461B5F4E-91C5-9874-1909-8482FBF44892}"/>
          </ac:spMkLst>
        </pc:spChg>
        <pc:spChg chg="mod">
          <ac:chgData name="Dev Patel" userId="770b15c3-b10d-4271-992b-f3507800e408" providerId="ADAL" clId="{8D5CC98F-AD21-53D6-A596-2E0EADE2D477}" dt="2025-09-11T00:48:29.212" v="2157"/>
          <ac:spMkLst>
            <pc:docMk/>
            <pc:sldMk cId="248146605" sldId="307"/>
            <ac:spMk id="5" creationId="{B79D5FB2-5503-469F-11B7-F61568F2E3D7}"/>
          </ac:spMkLst>
        </pc:spChg>
        <pc:spChg chg="add mod">
          <ac:chgData name="Dev Patel" userId="770b15c3-b10d-4271-992b-f3507800e408" providerId="ADAL" clId="{8D5CC98F-AD21-53D6-A596-2E0EADE2D477}" dt="2025-09-11T00:05:59.718" v="2019" actId="1076"/>
          <ac:spMkLst>
            <pc:docMk/>
            <pc:sldMk cId="248146605" sldId="307"/>
            <ac:spMk id="8" creationId="{BF6802AF-574B-651B-7272-68459F2D88ED}"/>
          </ac:spMkLst>
        </pc:spChg>
        <pc:spChg chg="add mod">
          <ac:chgData name="Dev Patel" userId="770b15c3-b10d-4271-992b-f3507800e408" providerId="ADAL" clId="{8D5CC98F-AD21-53D6-A596-2E0EADE2D477}" dt="2025-09-11T00:06:04.751" v="2020" actId="1076"/>
          <ac:spMkLst>
            <pc:docMk/>
            <pc:sldMk cId="248146605" sldId="307"/>
            <ac:spMk id="9" creationId="{08A75D31-A10E-9627-7039-DB4CF58FD9B5}"/>
          </ac:spMkLst>
        </pc:spChg>
        <pc:spChg chg="add mod">
          <ac:chgData name="Dev Patel" userId="770b15c3-b10d-4271-992b-f3507800e408" providerId="ADAL" clId="{8D5CC98F-AD21-53D6-A596-2E0EADE2D477}" dt="2025-09-11T00:06:33.100" v="2026" actId="1076"/>
          <ac:spMkLst>
            <pc:docMk/>
            <pc:sldMk cId="248146605" sldId="307"/>
            <ac:spMk id="10" creationId="{0EEB5F1E-358C-4BE8-5E23-22483D4BE67F}"/>
          </ac:spMkLst>
        </pc:spChg>
        <pc:spChg chg="add mod">
          <ac:chgData name="Dev Patel" userId="770b15c3-b10d-4271-992b-f3507800e408" providerId="ADAL" clId="{8D5CC98F-AD21-53D6-A596-2E0EADE2D477}" dt="2025-09-11T00:06:15.630" v="2022" actId="1076"/>
          <ac:spMkLst>
            <pc:docMk/>
            <pc:sldMk cId="248146605" sldId="307"/>
            <ac:spMk id="11" creationId="{3ADC875E-E9B6-771A-1E33-5A9C3081AE01}"/>
          </ac:spMkLst>
        </pc:spChg>
        <pc:spChg chg="add mod">
          <ac:chgData name="Dev Patel" userId="770b15c3-b10d-4271-992b-f3507800e408" providerId="ADAL" clId="{8D5CC98F-AD21-53D6-A596-2E0EADE2D477}" dt="2025-09-10T20:45:05.486" v="1962" actId="20577"/>
          <ac:spMkLst>
            <pc:docMk/>
            <pc:sldMk cId="248146605" sldId="307"/>
            <ac:spMk id="13" creationId="{5D598840-9090-BDE5-EB12-21E126F40983}"/>
          </ac:spMkLst>
        </pc:spChg>
        <pc:picChg chg="add mod">
          <ac:chgData name="Dev Patel" userId="770b15c3-b10d-4271-992b-f3507800e408" providerId="ADAL" clId="{8D5CC98F-AD21-53D6-A596-2E0EADE2D477}" dt="2025-09-11T00:06:25.233" v="2025" actId="1076"/>
          <ac:picMkLst>
            <pc:docMk/>
            <pc:sldMk cId="248146605" sldId="307"/>
            <ac:picMk id="7" creationId="{8A4BC61A-9396-0DED-7619-9EA30EE9DAE1}"/>
          </ac:picMkLst>
        </pc:picChg>
      </pc:sldChg>
      <pc:sldChg chg="addSp delSp modSp new mod modNotesTx">
        <pc:chgData name="Dev Patel" userId="770b15c3-b10d-4271-992b-f3507800e408" providerId="ADAL" clId="{8D5CC98F-AD21-53D6-A596-2E0EADE2D477}" dt="2025-09-12T17:28:11.125" v="3822" actId="20577"/>
        <pc:sldMkLst>
          <pc:docMk/>
          <pc:sldMk cId="1162783039" sldId="308"/>
        </pc:sldMkLst>
        <pc:spChg chg="mod">
          <ac:chgData name="Dev Patel" userId="770b15c3-b10d-4271-992b-f3507800e408" providerId="ADAL" clId="{8D5CC98F-AD21-53D6-A596-2E0EADE2D477}" dt="2025-09-12T16:28:17.666" v="3815" actId="27636"/>
          <ac:spMkLst>
            <pc:docMk/>
            <pc:sldMk cId="1162783039" sldId="308"/>
            <ac:spMk id="2" creationId="{E364BACD-E4CA-6CB2-91E6-056E91B8B340}"/>
          </ac:spMkLst>
        </pc:spChg>
        <pc:spChg chg="mod">
          <ac:chgData name="Dev Patel" userId="770b15c3-b10d-4271-992b-f3507800e408" providerId="ADAL" clId="{8D5CC98F-AD21-53D6-A596-2E0EADE2D477}" dt="2025-09-11T00:48:35.434" v="2158"/>
          <ac:spMkLst>
            <pc:docMk/>
            <pc:sldMk cId="1162783039" sldId="308"/>
            <ac:spMk id="5" creationId="{30054123-F8B4-90E6-AC53-1B552DDA08AD}"/>
          </ac:spMkLst>
        </pc:spChg>
        <pc:spChg chg="add mod">
          <ac:chgData name="Dev Patel" userId="770b15c3-b10d-4271-992b-f3507800e408" providerId="ADAL" clId="{8D5CC98F-AD21-53D6-A596-2E0EADE2D477}" dt="2025-09-11T22:06:41.206" v="3700" actId="255"/>
          <ac:spMkLst>
            <pc:docMk/>
            <pc:sldMk cId="1162783039" sldId="308"/>
            <ac:spMk id="7" creationId="{31DE68F9-75D1-861C-0A51-C640A2649194}"/>
          </ac:spMkLst>
        </pc:spChg>
        <pc:picChg chg="add mod">
          <ac:chgData name="Dev Patel" userId="770b15c3-b10d-4271-992b-f3507800e408" providerId="ADAL" clId="{8D5CC98F-AD21-53D6-A596-2E0EADE2D477}" dt="2025-09-11T22:10:25.968" v="3716" actId="1076"/>
          <ac:picMkLst>
            <pc:docMk/>
            <pc:sldMk cId="1162783039" sldId="308"/>
            <ac:picMk id="3" creationId="{A2447748-DA5D-0087-6C39-23FD0B058439}"/>
          </ac:picMkLst>
        </pc:picChg>
      </pc:sldChg>
      <pc:sldChg chg="addSp delSp modSp new del mod modClrScheme chgLayout">
        <pc:chgData name="Dev Patel" userId="770b15c3-b10d-4271-992b-f3507800e408" providerId="ADAL" clId="{8D5CC98F-AD21-53D6-A596-2E0EADE2D477}" dt="2025-09-11T21:12:59.955" v="3521" actId="2696"/>
        <pc:sldMkLst>
          <pc:docMk/>
          <pc:sldMk cId="92659716" sldId="309"/>
        </pc:sldMkLst>
        <pc:spChg chg="mod">
          <ac:chgData name="Dev Patel" userId="770b15c3-b10d-4271-992b-f3507800e408" providerId="ADAL" clId="{8D5CC98F-AD21-53D6-A596-2E0EADE2D477}" dt="2025-09-11T00:20:10.100" v="2073" actId="26606"/>
          <ac:spMkLst>
            <pc:docMk/>
            <pc:sldMk cId="92659716" sldId="309"/>
            <ac:spMk id="2" creationId="{BB2B88A2-A70A-3754-8595-9CA48F362904}"/>
          </ac:spMkLst>
        </pc:spChg>
        <pc:spChg chg="del">
          <ac:chgData name="Dev Patel" userId="770b15c3-b10d-4271-992b-f3507800e408" providerId="ADAL" clId="{8D5CC98F-AD21-53D6-A596-2E0EADE2D477}" dt="2025-09-11T00:19:51.887" v="2066" actId="478"/>
          <ac:spMkLst>
            <pc:docMk/>
            <pc:sldMk cId="92659716" sldId="309"/>
            <ac:spMk id="3" creationId="{F0D11C59-2357-FE10-F192-3204E6BBD222}"/>
          </ac:spMkLst>
        </pc:spChg>
        <pc:spChg chg="del">
          <ac:chgData name="Dev Patel" userId="770b15c3-b10d-4271-992b-f3507800e408" providerId="ADAL" clId="{8D5CC98F-AD21-53D6-A596-2E0EADE2D477}" dt="2025-09-11T00:19:47.727" v="2065" actId="478"/>
          <ac:spMkLst>
            <pc:docMk/>
            <pc:sldMk cId="92659716" sldId="309"/>
            <ac:spMk id="4" creationId="{D4D37FBE-596A-FEC7-23DB-4E954F5D6942}"/>
          </ac:spMkLst>
        </pc:spChg>
        <pc:spChg chg="mod ord">
          <ac:chgData name="Dev Patel" userId="770b15c3-b10d-4271-992b-f3507800e408" providerId="ADAL" clId="{8D5CC98F-AD21-53D6-A596-2E0EADE2D477}" dt="2025-09-11T00:48:14.445" v="2155"/>
          <ac:spMkLst>
            <pc:docMk/>
            <pc:sldMk cId="92659716" sldId="309"/>
            <ac:spMk id="5" creationId="{6CE1891A-A47A-E56D-AC3D-03667A3FCA05}"/>
          </ac:spMkLst>
        </pc:spChg>
        <pc:picChg chg="add mod">
          <ac:chgData name="Dev Patel" userId="770b15c3-b10d-4271-992b-f3507800e408" providerId="ADAL" clId="{8D5CC98F-AD21-53D6-A596-2E0EADE2D477}" dt="2025-09-11T00:20:10.100" v="2073" actId="26606"/>
          <ac:picMkLst>
            <pc:docMk/>
            <pc:sldMk cId="92659716" sldId="309"/>
            <ac:picMk id="7" creationId="{B982CB6D-4D73-4CAA-C52F-DDB58B2D797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8DE40C-3385-9643-A9C2-B6F593C56AE0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ED6671-D779-3C4F-A868-2BF6420B0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29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D6671-D779-3C4F-A868-2BF6420B08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06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D6671-D779-3C4F-A868-2BF6420B08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875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D6671-D779-3C4F-A868-2BF6420B08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004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D6671-D779-3C4F-A868-2BF6420B08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0110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D6671-D779-3C4F-A868-2BF6420B08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3239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D6671-D779-3C4F-A868-2BF6420B086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5022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D6671-D779-3C4F-A868-2BF6420B086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55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D6671-D779-3C4F-A868-2BF6420B086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939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D6671-D779-3C4F-A868-2BF6420B08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882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D6671-D779-3C4F-A868-2BF6420B086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369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D6671-D779-3C4F-A868-2BF6420B08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16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D6671-D779-3C4F-A868-2BF6420B08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171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D6671-D779-3C4F-A868-2BF6420B08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65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D6671-D779-3C4F-A868-2BF6420B08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860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D6671-D779-3C4F-A868-2BF6420B08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316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1ABB4-A4C9-D740-BE92-B181978B3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802457"/>
            <a:ext cx="9144000" cy="689491"/>
          </a:xfrm>
          <a:prstGeom prst="rect">
            <a:avLst/>
          </a:prstGeom>
        </p:spPr>
        <p:txBody>
          <a:bodyPr anchor="t"/>
          <a:lstStyle>
            <a:lvl1pPr algn="l">
              <a:defRPr sz="4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F632B-3613-C448-A0CE-35F31B4B4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3655047"/>
            <a:ext cx="9144000" cy="117537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76D43-26CE-FD45-9FE1-B4404DBA4A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001218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9D7BB92-7BAB-C04F-8090-6FDDC8C518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400" y="4993516"/>
            <a:ext cx="5859463" cy="893763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Department Name</a:t>
            </a:r>
          </a:p>
        </p:txBody>
      </p:sp>
    </p:spTree>
    <p:extLst>
      <p:ext uri="{BB962C8B-B14F-4D97-AF65-F5344CB8AC3E}">
        <p14:creationId xmlns:p14="http://schemas.microsoft.com/office/powerpoint/2010/main" val="1288553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0E2DC-6D7C-384B-87DD-CA056D978D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interior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0C029-B732-244A-A5C0-1E29B06A3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A48970A-FF76-7E4C-A3A6-32D10D6033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57835" y="6310312"/>
            <a:ext cx="9030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DEPARTMENT NAME</a:t>
            </a:r>
          </a:p>
        </p:txBody>
      </p:sp>
    </p:spTree>
    <p:extLst>
      <p:ext uri="{BB962C8B-B14F-4D97-AF65-F5344CB8AC3E}">
        <p14:creationId xmlns:p14="http://schemas.microsoft.com/office/powerpoint/2010/main" val="246772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892C0-2F0F-214E-8EE2-E5D6386F92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interior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BF9EC-EDBB-AD4A-9976-62AD1288FA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9763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D7818F-4166-A34F-B1C6-7BA7907F82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9763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9241B2F-5771-F042-8101-4E6E4A2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57835" y="6310312"/>
            <a:ext cx="9030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DEPARTMENT NAME</a:t>
            </a:r>
          </a:p>
        </p:txBody>
      </p:sp>
    </p:spTree>
    <p:extLst>
      <p:ext uri="{BB962C8B-B14F-4D97-AF65-F5344CB8AC3E}">
        <p14:creationId xmlns:p14="http://schemas.microsoft.com/office/powerpoint/2010/main" val="1792415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16E24-26F1-5A4F-B65E-79BDCC9499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interior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13E1F0-4E39-CA4C-9A29-6A6FAB335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ECA85E-FB7A-7E49-A1C0-0253318235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324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A0EC13-1C61-624E-86FE-679711E2F5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CFAF9C-999B-D240-AD38-879591A43C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324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6FB93B7-E795-6F49-B146-0E2B22328A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57835" y="6310312"/>
            <a:ext cx="9030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DEPARTMENT NAME</a:t>
            </a:r>
          </a:p>
        </p:txBody>
      </p:sp>
    </p:spTree>
    <p:extLst>
      <p:ext uri="{BB962C8B-B14F-4D97-AF65-F5344CB8AC3E}">
        <p14:creationId xmlns:p14="http://schemas.microsoft.com/office/powerpoint/2010/main" val="3215105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3692E-B298-BA42-92A3-94CAED558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interior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7F07D-7F3B-BD42-AAB1-45BBBDB16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DBD72C-2A6C-414F-8D24-4A8EF2CB0A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D5BDBD-4321-F84A-A66B-284D997D57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57835" y="6310312"/>
            <a:ext cx="9030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DEPARTMENT NAME</a:t>
            </a:r>
          </a:p>
        </p:txBody>
      </p:sp>
    </p:spTree>
    <p:extLst>
      <p:ext uri="{BB962C8B-B14F-4D97-AF65-F5344CB8AC3E}">
        <p14:creationId xmlns:p14="http://schemas.microsoft.com/office/powerpoint/2010/main" val="263403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2A033-4994-8E47-ACCE-130B300122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interior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E58734-134F-294C-8A79-1D093C3B56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9D20B5-4BC4-B34B-88A0-93AB8CBEBA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703285B-A734-F941-9822-C9D02A7271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57835" y="6310312"/>
            <a:ext cx="9030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DEPARTMENT NAME</a:t>
            </a:r>
          </a:p>
        </p:txBody>
      </p:sp>
    </p:spTree>
    <p:extLst>
      <p:ext uri="{BB962C8B-B14F-4D97-AF65-F5344CB8AC3E}">
        <p14:creationId xmlns:p14="http://schemas.microsoft.com/office/powerpoint/2010/main" val="921457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0A92284-6D85-974A-9889-75E7BE88EC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57835" y="6310312"/>
            <a:ext cx="9030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DEPARTMENT NAME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9A9FC2F-1125-9149-967D-E7D2FC1CBF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399" y="1621357"/>
            <a:ext cx="10182225" cy="689491"/>
          </a:xfrm>
          <a:prstGeom prst="rect">
            <a:avLst/>
          </a:prstGeom>
        </p:spPr>
        <p:txBody>
          <a:bodyPr anchor="t"/>
          <a:lstStyle>
            <a:lvl1pPr algn="l">
              <a:defRPr sz="4800" b="1"/>
            </a:lvl1pPr>
          </a:lstStyle>
          <a:p>
            <a:r>
              <a:rPr lang="en-US"/>
              <a:t>Click to edit Master divider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94C09319-B5A5-DB4D-8F9C-CD883431FC0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0" y="2473947"/>
            <a:ext cx="9144000" cy="31839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divider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46615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192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EBFF7-B66E-AF4F-BB73-F931808C6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69221"/>
            <a:ext cx="10515600" cy="676173"/>
          </a:xfrm>
          <a:prstGeom prst="rect">
            <a:avLst/>
          </a:prstGeom>
        </p:spPr>
        <p:txBody>
          <a:bodyPr/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8253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F0FB03-FC51-274D-A4F2-BAA829A47B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115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7E7EA38-C2CE-DC48-8D16-4BAC6D9874B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C6C1D2-49C4-1A4F-BF79-BD8D6FCD3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interior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EB20D-1047-EF4A-AF9A-A90791F25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92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ACFC4-8B69-A341-B39E-628E01728E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57835" y="6310312"/>
            <a:ext cx="9030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DEPARTMENT NAME</a:t>
            </a:r>
          </a:p>
        </p:txBody>
      </p:sp>
    </p:spTree>
    <p:extLst>
      <p:ext uri="{BB962C8B-B14F-4D97-AF65-F5344CB8AC3E}">
        <p14:creationId xmlns:p14="http://schemas.microsoft.com/office/powerpoint/2010/main" val="740814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  <p:sldLayoutId id="2147483668" r:id="rId4"/>
    <p:sldLayoutId id="2147483669" r:id="rId5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D7192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7699867-562E-CD4B-B841-D4BA6BC590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458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0C1499-9A35-9F48-98EC-702212B7BF7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2904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0" r:id="rId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04BE8EA-9E9B-7640-AF1A-AC63B40490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524" y="5886600"/>
            <a:ext cx="2743200" cy="365125"/>
          </a:xfrm>
        </p:spPr>
        <p:txBody>
          <a:bodyPr/>
          <a:lstStyle/>
          <a:p>
            <a:r>
              <a:rPr lang="en-US"/>
              <a:t>09/16/2025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0B8840-322F-1A27-0A53-07A64A96B193}"/>
              </a:ext>
            </a:extLst>
          </p:cNvPr>
          <p:cNvSpPr txBox="1"/>
          <p:nvPr/>
        </p:nvSpPr>
        <p:spPr>
          <a:xfrm>
            <a:off x="530524" y="4551525"/>
            <a:ext cx="4192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Dr. Peng Jiang Lab</a:t>
            </a:r>
          </a:p>
          <a:p>
            <a:r>
              <a:rPr lang="en-US" sz="2000"/>
              <a:t>Presented by: Dev Patel</a:t>
            </a:r>
          </a:p>
          <a:p>
            <a:r>
              <a:rPr lang="en-US" sz="2000"/>
              <a:t>Computer Science in Artificial Intelligence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0A0A33-E544-0BC8-11ED-C89A71E262AD}"/>
              </a:ext>
            </a:extLst>
          </p:cNvPr>
          <p:cNvSpPr txBox="1"/>
          <p:nvPr/>
        </p:nvSpPr>
        <p:spPr>
          <a:xfrm>
            <a:off x="2626743" y="788837"/>
            <a:ext cx="921301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n-US" sz="4000" b="1" i="1" u="none" strike="noStrike" err="1">
                <a:solidFill>
                  <a:srgbClr val="F9F7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OpenFly</a:t>
            </a:r>
            <a:r>
              <a:rPr lang="en-US" sz="4000" b="0" i="0" u="none" strike="noStrike">
                <a:solidFill>
                  <a:srgbClr val="F9F7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A Comprehensive Platform for Aerial Vision-Language Navigation</a:t>
            </a:r>
          </a:p>
        </p:txBody>
      </p:sp>
      <p:pic>
        <p:nvPicPr>
          <p:cNvPr id="9" name="Picture 8" descr="A collage of a city&#10;&#10;AI-generated content may be incorrect.">
            <a:extLst>
              <a:ext uri="{FF2B5EF4-FFF2-40B4-BE49-F238E27FC236}">
                <a16:creationId xmlns:a16="http://schemas.microsoft.com/office/drawing/2014/main" id="{C723CE6C-1903-EC26-4E29-25B0B6F04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169" y="2525661"/>
            <a:ext cx="5972160" cy="291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819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9AFC2-0920-CB41-6AE8-1246B343F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-84886"/>
            <a:ext cx="10515600" cy="1325563"/>
          </a:xfrm>
        </p:spPr>
        <p:txBody>
          <a:bodyPr/>
          <a:lstStyle/>
          <a:p>
            <a:r>
              <a:rPr lang="en-US"/>
              <a:t>9.) Results &amp; Discussion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374F6-C058-53CA-4D1E-AFFF3CDA26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Science in Artificial Intelligence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DF6871-83C7-1502-FBD2-11556ACCEB33}"/>
              </a:ext>
            </a:extLst>
          </p:cNvPr>
          <p:cNvSpPr txBox="1"/>
          <p:nvPr/>
        </p:nvSpPr>
        <p:spPr>
          <a:xfrm>
            <a:off x="838200" y="948069"/>
            <a:ext cx="943660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1200" b="1" i="0" u="none" strike="noStrike">
                <a:solidFill>
                  <a:srgbClr val="000000"/>
                </a:solidFill>
                <a:effectLst/>
              </a:rPr>
              <a:t>Evaluation Metrics</a:t>
            </a:r>
            <a:endParaRPr lang="en-US" sz="1200" b="0" i="0" u="none" strike="noStrike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u="none" strike="noStrike">
                <a:solidFill>
                  <a:srgbClr val="000000"/>
                </a:solidFill>
                <a:effectLst/>
              </a:rPr>
              <a:t>Navigation Error (NE) ↓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u="none" strike="noStrike">
                <a:solidFill>
                  <a:srgbClr val="000000"/>
                </a:solidFill>
                <a:effectLst/>
              </a:rPr>
              <a:t>Success Rate (SR) ↑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u="none" strike="noStrike">
                <a:solidFill>
                  <a:srgbClr val="000000"/>
                </a:solidFill>
                <a:effectLst/>
              </a:rPr>
              <a:t>Oracle Success Rate (OSR) ↑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u="none" strike="noStrike">
                <a:solidFill>
                  <a:srgbClr val="000000"/>
                </a:solidFill>
                <a:effectLst/>
              </a:rPr>
              <a:t>Success weighted by Path Length (SPL) ↑</a:t>
            </a:r>
          </a:p>
          <a:p>
            <a:pPr>
              <a:buNone/>
            </a:pPr>
            <a:r>
              <a:rPr lang="en-US" sz="1200" b="1"/>
              <a:t>Benchmark Performance</a:t>
            </a:r>
            <a:endParaRPr lang="en-US" sz="120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err="1"/>
              <a:t>OpenFly</a:t>
            </a:r>
            <a:r>
              <a:rPr lang="en-US" sz="1200"/>
              <a:t>-Agent outperforms baselines (Seq2Seq, CMA, </a:t>
            </a:r>
            <a:r>
              <a:rPr lang="en-US" sz="1200" err="1"/>
              <a:t>AerialVLN</a:t>
            </a:r>
            <a:r>
              <a:rPr lang="en-US" sz="1200"/>
              <a:t>, Navid, NaVila)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b="1"/>
              <a:t>Seen Environments:</a:t>
            </a:r>
            <a:r>
              <a:rPr lang="en-US" sz="1200"/>
              <a:t> SR = </a:t>
            </a:r>
            <a:r>
              <a:rPr lang="en-US" sz="1200" b="1"/>
              <a:t>33.2%</a:t>
            </a:r>
            <a:r>
              <a:rPr lang="en-US" sz="1200"/>
              <a:t> vs. &lt;15% for others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b="1"/>
              <a:t>Unseen Environments:</a:t>
            </a:r>
            <a:r>
              <a:rPr lang="en-US" sz="1200"/>
              <a:t> SR = </a:t>
            </a:r>
            <a:r>
              <a:rPr lang="en-US" sz="1200" b="1"/>
              <a:t>10.7%</a:t>
            </a:r>
            <a:r>
              <a:rPr lang="en-US" sz="1200"/>
              <a:t> (better generalization, still challenging)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200" b="0" i="0" u="none" strike="noStrike">
              <a:solidFill>
                <a:srgbClr val="000000"/>
              </a:solidFill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99106B3B-CA6A-56D6-3D8C-4ADE360967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37388509"/>
                  </p:ext>
                </p:extLst>
              </p:nvPr>
            </p:nvGraphicFramePr>
            <p:xfrm>
              <a:off x="838200" y="2800415"/>
              <a:ext cx="10995102" cy="2919836"/>
            </p:xfrm>
            <a:graphic>
              <a:graphicData uri="http://schemas.openxmlformats.org/drawingml/2006/table">
                <a:tbl>
                  <a:tblPr/>
                  <a:tblGrid>
                    <a:gridCol w="1221678">
                      <a:extLst>
                        <a:ext uri="{9D8B030D-6E8A-4147-A177-3AD203B41FA5}">
                          <a16:colId xmlns:a16="http://schemas.microsoft.com/office/drawing/2014/main" val="2116474438"/>
                        </a:ext>
                      </a:extLst>
                    </a:gridCol>
                    <a:gridCol w="1221678">
                      <a:extLst>
                        <a:ext uri="{9D8B030D-6E8A-4147-A177-3AD203B41FA5}">
                          <a16:colId xmlns:a16="http://schemas.microsoft.com/office/drawing/2014/main" val="3074391625"/>
                        </a:ext>
                      </a:extLst>
                    </a:gridCol>
                    <a:gridCol w="1221678">
                      <a:extLst>
                        <a:ext uri="{9D8B030D-6E8A-4147-A177-3AD203B41FA5}">
                          <a16:colId xmlns:a16="http://schemas.microsoft.com/office/drawing/2014/main" val="2567418239"/>
                        </a:ext>
                      </a:extLst>
                    </a:gridCol>
                    <a:gridCol w="1221678">
                      <a:extLst>
                        <a:ext uri="{9D8B030D-6E8A-4147-A177-3AD203B41FA5}">
                          <a16:colId xmlns:a16="http://schemas.microsoft.com/office/drawing/2014/main" val="1794033950"/>
                        </a:ext>
                      </a:extLst>
                    </a:gridCol>
                    <a:gridCol w="1221678">
                      <a:extLst>
                        <a:ext uri="{9D8B030D-6E8A-4147-A177-3AD203B41FA5}">
                          <a16:colId xmlns:a16="http://schemas.microsoft.com/office/drawing/2014/main" val="3002844312"/>
                        </a:ext>
                      </a:extLst>
                    </a:gridCol>
                    <a:gridCol w="1221678">
                      <a:extLst>
                        <a:ext uri="{9D8B030D-6E8A-4147-A177-3AD203B41FA5}">
                          <a16:colId xmlns:a16="http://schemas.microsoft.com/office/drawing/2014/main" val="2404705031"/>
                        </a:ext>
                      </a:extLst>
                    </a:gridCol>
                    <a:gridCol w="1221678">
                      <a:extLst>
                        <a:ext uri="{9D8B030D-6E8A-4147-A177-3AD203B41FA5}">
                          <a16:colId xmlns:a16="http://schemas.microsoft.com/office/drawing/2014/main" val="1494919904"/>
                        </a:ext>
                      </a:extLst>
                    </a:gridCol>
                    <a:gridCol w="1221678">
                      <a:extLst>
                        <a:ext uri="{9D8B030D-6E8A-4147-A177-3AD203B41FA5}">
                          <a16:colId xmlns:a16="http://schemas.microsoft.com/office/drawing/2014/main" val="3997210578"/>
                        </a:ext>
                      </a:extLst>
                    </a:gridCol>
                    <a:gridCol w="1221678">
                      <a:extLst>
                        <a:ext uri="{9D8B030D-6E8A-4147-A177-3AD203B41FA5}">
                          <a16:colId xmlns:a16="http://schemas.microsoft.com/office/drawing/2014/main" val="596822107"/>
                        </a:ext>
                      </a:extLst>
                    </a:gridCol>
                  </a:tblGrid>
                  <a:tr h="267372">
                    <a:tc rowSpan="2">
                      <a:txBody>
                        <a:bodyPr/>
                        <a:lstStyle/>
                        <a:p>
                          <a:pPr algn="l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Method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90A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30AB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0FC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test-seen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30AB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50AA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0FC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FC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test-unseen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50AA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40AB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0FC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50A3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3769994"/>
                      </a:ext>
                    </a:extLst>
                  </a:tr>
                  <a:tr h="232459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NE</a:t>
                          </a: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oMath>
                          </a14:m>
                          <a:r>
                            <a:rPr lang="en-US" sz="1400">
                              <a:effectLst/>
                            </a:rPr>
                            <a:t> 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F0A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50A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0FC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SR</a:t>
                          </a: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oMath>
                          </a14:m>
                          <a:endParaRPr lang="en-US" sz="1400">
                            <a:effectLst/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50A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0A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50A3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OSR</a:t>
                          </a: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oMath>
                          </a14:m>
                          <a:endParaRPr lang="en-US" sz="1400">
                            <a:effectLst/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90A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0A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SPL</a:t>
                          </a: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oMath>
                          </a14:m>
                          <a:endParaRPr lang="en-US" sz="1400">
                            <a:effectLst/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A0A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A8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099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NE</a:t>
                          </a: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oMath>
                          </a14:m>
                          <a:endParaRPr lang="en-US" sz="1400">
                            <a:effectLst/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10A8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0A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50A3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SR</a:t>
                          </a: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oMath>
                          </a14:m>
                          <a:endParaRPr lang="en-US" sz="1400">
                            <a:effectLst/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20A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70A6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OSR</a:t>
                          </a: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oMath>
                          </a14:m>
                          <a:endParaRPr lang="en-US" sz="1400">
                            <a:effectLst/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70A6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A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099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SPL</a:t>
                          </a: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oMath>
                          </a14:m>
                          <a:endParaRPr lang="en-US" sz="1400">
                            <a:effectLst/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C0A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A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50A3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65628530"/>
                      </a:ext>
                    </a:extLst>
                  </a:tr>
                  <a:tr h="232459">
                    <a:tc>
                      <a:txBody>
                        <a:bodyPr/>
                        <a:lstStyle/>
                        <a:p>
                          <a:pPr algn="l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Random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00A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0A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406B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242m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E0A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A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064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0.7%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00A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50A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044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0.8%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50A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709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05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0%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709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09E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3048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301m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E09E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9D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07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0.1%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009D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09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48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0.1%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209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408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406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0%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408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808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06D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44159805"/>
                      </a:ext>
                    </a:extLst>
                  </a:tr>
                  <a:tr h="232459">
                    <a:tc>
                      <a:txBody>
                        <a:bodyPr/>
                        <a:lstStyle/>
                        <a:p>
                          <a:pPr algn="l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Seq2Seq 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406B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64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406B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604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291m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1064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044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064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0.1%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D044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05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044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072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3.2%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B05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3048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05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06B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0.6%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3048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07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3048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04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291m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207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48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07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6053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0.1%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0048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406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48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3073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0.9%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406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806D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406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0.6%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806D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806D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06D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05E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99072513"/>
                      </a:ext>
                    </a:extLst>
                  </a:tr>
                  <a:tr h="232459">
                    <a:tc>
                      <a:txBody>
                        <a:bodyPr/>
                        <a:lstStyle/>
                        <a:p>
                          <a:pPr algn="l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CMA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604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604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907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144m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072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063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5.7%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F072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806B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072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606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30.0%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806B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04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06B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6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5.1%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D04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6053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04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606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268m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6053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3073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6053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906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0.7%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3073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8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3073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7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6.6%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8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05E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3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0.7%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E05E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05E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05E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05E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2802"/>
                      </a:ext>
                    </a:extLst>
                  </a:tr>
                  <a:tr h="408108">
                    <a:tc>
                      <a:txBody>
                        <a:bodyPr/>
                        <a:lstStyle/>
                        <a:p>
                          <a:pPr algn="l" rtl="0">
                            <a:buNone/>
                          </a:pPr>
                          <a:r>
                            <a:rPr lang="en-US" sz="1400" err="1">
                              <a:effectLst/>
                            </a:rPr>
                            <a:t>AerialVLN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907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8063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907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305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  <a:highlight>
                                <a:srgbClr val="FFFF00"/>
                              </a:highlight>
                              <a:latin typeface="var(--text-font-family)"/>
                            </a:rPr>
                            <a:t>130m</a:t>
                          </a:r>
                          <a:endParaRPr lang="en-US" sz="1400">
                            <a:effectLst/>
                            <a:highlight>
                              <a:srgbClr val="FFFF00"/>
                            </a:highlight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8063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606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063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4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6.6%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606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6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606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05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40.8%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006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606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6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904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  <a:highlight>
                                <a:srgbClr val="FFFF00"/>
                              </a:highlight>
                              <a:latin typeface="var(--text-font-family)"/>
                            </a:rPr>
                            <a:t>7.0%</a:t>
                          </a:r>
                          <a:endParaRPr lang="en-US" sz="1400">
                            <a:effectLst/>
                            <a:highlight>
                              <a:srgbClr val="FFFF00"/>
                            </a:highlight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606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06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606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905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227m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906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07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906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307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2.3%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A07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3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07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6A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19.8%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3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805E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3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05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2.2%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805E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805E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05E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07A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1610174"/>
                      </a:ext>
                    </a:extLst>
                  </a:tr>
                  <a:tr h="232459">
                    <a:tc>
                      <a:txBody>
                        <a:bodyPr/>
                        <a:lstStyle/>
                        <a:p>
                          <a:pPr algn="l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Navid 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305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4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305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404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142m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0074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05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4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6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9.9%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D05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04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05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905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24.3%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904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05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904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504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3.9%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905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307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905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506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231m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307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06A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307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7D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4.2%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A06A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05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06A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04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  <a:highlight>
                                <a:srgbClr val="FFFF00"/>
                              </a:highlight>
                              <a:latin typeface="var(--text-font-family)"/>
                            </a:rPr>
                            <a:t>27.0%</a:t>
                          </a:r>
                          <a:endParaRPr lang="en-US" sz="1400">
                            <a:effectLst/>
                            <a:highlight>
                              <a:srgbClr val="FFFF00"/>
                            </a:highlight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B05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07A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05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05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 b="1">
                              <a:effectLst/>
                              <a:latin typeface="var(--text-font-family)"/>
                            </a:rPr>
                            <a:t>3.5%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207A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07A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07A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05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20440865"/>
                      </a:ext>
                    </a:extLst>
                  </a:tr>
                  <a:tr h="232459">
                    <a:tc>
                      <a:txBody>
                        <a:bodyPr/>
                        <a:lstStyle/>
                        <a:p>
                          <a:pPr algn="l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NaVila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404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6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404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064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140m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006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05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6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064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  <a:highlight>
                                <a:srgbClr val="FFFF00"/>
                              </a:highlight>
                              <a:latin typeface="var(--text-font-family)"/>
                            </a:rPr>
                            <a:t>14.2%</a:t>
                          </a:r>
                          <a:endParaRPr lang="en-US" sz="1400">
                            <a:effectLst/>
                            <a:highlight>
                              <a:srgbClr val="FFFF00"/>
                            </a:highlight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905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504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905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4A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  <a:highlight>
                                <a:srgbClr val="FFFF00"/>
                              </a:highlight>
                              <a:latin typeface="var(--text-font-family)"/>
                            </a:rPr>
                            <a:t>41.7%</a:t>
                          </a:r>
                          <a:endParaRPr lang="en-US" sz="1400">
                            <a:effectLst/>
                            <a:highlight>
                              <a:srgbClr val="FFFF00"/>
                            </a:highlight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504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506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504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3025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6.7%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506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7D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506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0F1D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  <a:highlight>
                                <a:srgbClr val="FFFF00"/>
                              </a:highlight>
                              <a:latin typeface="var(--text-font-family)"/>
                            </a:rPr>
                            <a:t>226m</a:t>
                          </a:r>
                          <a:endParaRPr lang="en-US" sz="1400">
                            <a:effectLst/>
                            <a:highlight>
                              <a:srgbClr val="FFFF00"/>
                            </a:highlight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C07D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4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7D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0E2D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  <a:highlight>
                                <a:srgbClr val="FFFF00"/>
                              </a:highlight>
                              <a:latin typeface="var(--text-font-family)"/>
                            </a:rPr>
                            <a:t>4.5%</a:t>
                          </a:r>
                          <a:endParaRPr lang="en-US" sz="1400">
                            <a:effectLst/>
                            <a:highlight>
                              <a:srgbClr val="FFFF00"/>
                            </a:highlight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104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05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04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CFD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25.1%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E05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05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05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0F1D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2.9%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D05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05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05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90D0D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46296957"/>
                      </a:ext>
                    </a:extLst>
                  </a:tr>
                  <a:tr h="440981">
                    <a:tc>
                      <a:txBody>
                        <a:bodyPr/>
                        <a:lstStyle/>
                        <a:p>
                          <a:pPr algn="l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OpenFly-Agent (Ours)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304E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3058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064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064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 b="1">
                              <a:effectLst/>
                              <a:latin typeface="var(--text-font-family)"/>
                            </a:rPr>
                            <a:t>98m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3058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506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064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064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 b="1">
                              <a:effectLst/>
                              <a:latin typeface="var(--text-font-family)"/>
                            </a:rPr>
                            <a:t>33.2%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506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06E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4A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4A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 b="1">
                              <a:effectLst/>
                              <a:latin typeface="var(--text-font-family)"/>
                            </a:rPr>
                            <a:t>63.5%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A06E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304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3025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3025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 b="1">
                              <a:effectLst/>
                              <a:latin typeface="var(--text-font-family)"/>
                            </a:rPr>
                            <a:t>22.8%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304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3052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0F1D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0F1D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 b="1">
                              <a:effectLst/>
                              <a:latin typeface="var(--text-font-family)"/>
                            </a:rPr>
                            <a:t>178m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3052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707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0E2D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0E2D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 b="1">
                              <a:effectLst/>
                              <a:latin typeface="var(--text-font-family)"/>
                            </a:rPr>
                            <a:t>10.7%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707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604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CFD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CFD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 b="1">
                              <a:effectLst/>
                              <a:latin typeface="var(--text-font-family)"/>
                            </a:rPr>
                            <a:t>48.9%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604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805D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0F1D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0F1D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 b="1">
                              <a:effectLst/>
                              <a:latin typeface="var(--text-font-family)"/>
                            </a:rPr>
                            <a:t>13.3%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805D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0D0D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90D0D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90D0D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9353538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99106B3B-CA6A-56D6-3D8C-4ADE360967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37388509"/>
                  </p:ext>
                </p:extLst>
              </p:nvPr>
            </p:nvGraphicFramePr>
            <p:xfrm>
              <a:off x="838200" y="2800415"/>
              <a:ext cx="10995102" cy="2919836"/>
            </p:xfrm>
            <a:graphic>
              <a:graphicData uri="http://schemas.openxmlformats.org/drawingml/2006/table">
                <a:tbl>
                  <a:tblPr/>
                  <a:tblGrid>
                    <a:gridCol w="1221678">
                      <a:extLst>
                        <a:ext uri="{9D8B030D-6E8A-4147-A177-3AD203B41FA5}">
                          <a16:colId xmlns:a16="http://schemas.microsoft.com/office/drawing/2014/main" val="2116474438"/>
                        </a:ext>
                      </a:extLst>
                    </a:gridCol>
                    <a:gridCol w="1221678">
                      <a:extLst>
                        <a:ext uri="{9D8B030D-6E8A-4147-A177-3AD203B41FA5}">
                          <a16:colId xmlns:a16="http://schemas.microsoft.com/office/drawing/2014/main" val="3074391625"/>
                        </a:ext>
                      </a:extLst>
                    </a:gridCol>
                    <a:gridCol w="1221678">
                      <a:extLst>
                        <a:ext uri="{9D8B030D-6E8A-4147-A177-3AD203B41FA5}">
                          <a16:colId xmlns:a16="http://schemas.microsoft.com/office/drawing/2014/main" val="2567418239"/>
                        </a:ext>
                      </a:extLst>
                    </a:gridCol>
                    <a:gridCol w="1221678">
                      <a:extLst>
                        <a:ext uri="{9D8B030D-6E8A-4147-A177-3AD203B41FA5}">
                          <a16:colId xmlns:a16="http://schemas.microsoft.com/office/drawing/2014/main" val="1794033950"/>
                        </a:ext>
                      </a:extLst>
                    </a:gridCol>
                    <a:gridCol w="1221678">
                      <a:extLst>
                        <a:ext uri="{9D8B030D-6E8A-4147-A177-3AD203B41FA5}">
                          <a16:colId xmlns:a16="http://schemas.microsoft.com/office/drawing/2014/main" val="3002844312"/>
                        </a:ext>
                      </a:extLst>
                    </a:gridCol>
                    <a:gridCol w="1221678">
                      <a:extLst>
                        <a:ext uri="{9D8B030D-6E8A-4147-A177-3AD203B41FA5}">
                          <a16:colId xmlns:a16="http://schemas.microsoft.com/office/drawing/2014/main" val="2404705031"/>
                        </a:ext>
                      </a:extLst>
                    </a:gridCol>
                    <a:gridCol w="1221678">
                      <a:extLst>
                        <a:ext uri="{9D8B030D-6E8A-4147-A177-3AD203B41FA5}">
                          <a16:colId xmlns:a16="http://schemas.microsoft.com/office/drawing/2014/main" val="1494919904"/>
                        </a:ext>
                      </a:extLst>
                    </a:gridCol>
                    <a:gridCol w="1221678">
                      <a:extLst>
                        <a:ext uri="{9D8B030D-6E8A-4147-A177-3AD203B41FA5}">
                          <a16:colId xmlns:a16="http://schemas.microsoft.com/office/drawing/2014/main" val="3997210578"/>
                        </a:ext>
                      </a:extLst>
                    </a:gridCol>
                    <a:gridCol w="1221678">
                      <a:extLst>
                        <a:ext uri="{9D8B030D-6E8A-4147-A177-3AD203B41FA5}">
                          <a16:colId xmlns:a16="http://schemas.microsoft.com/office/drawing/2014/main" val="596822107"/>
                        </a:ext>
                      </a:extLst>
                    </a:gridCol>
                  </a:tblGrid>
                  <a:tr h="287296">
                    <a:tc rowSpan="2">
                      <a:txBody>
                        <a:bodyPr/>
                        <a:lstStyle/>
                        <a:p>
                          <a:pPr algn="l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Method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90A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30AB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0FC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test-seen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30AB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50AA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0FC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FC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test-unseen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50AA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40AB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0FC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50A3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3769994"/>
                      </a:ext>
                    </a:extLst>
                  </a:tr>
                  <a:tr h="287296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F0A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50A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0FC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000" t="-106383" r="-703000" b="-8446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50A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0A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50A3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000" t="-106383" r="-599502" b="-8446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90A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0A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500" t="-106383" r="-502500" b="-8446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A0A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A8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099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9502" t="-106383" r="-400000" b="-8446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10A8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0A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50A3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2000" t="-106383" r="-302000" b="-8446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20A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70A6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9005" t="-106383" r="-200498" b="-8446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70A6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A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099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2500" t="-106383" r="-101500" b="-8446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C0A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A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50A3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98507" t="-106383" r="-995" b="-8446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5628530"/>
                      </a:ext>
                    </a:extLst>
                  </a:tr>
                  <a:tr h="287296">
                    <a:tc>
                      <a:txBody>
                        <a:bodyPr/>
                        <a:lstStyle/>
                        <a:p>
                          <a:pPr algn="l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Random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00A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0A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406B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242m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E0A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A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064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0.7%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00A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50A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044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0.8%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50A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709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05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0%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709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09E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3048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301m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E09E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9D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07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0.1%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009D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09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48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0.1%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209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408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406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0%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408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808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06D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44159805"/>
                      </a:ext>
                    </a:extLst>
                  </a:tr>
                  <a:tr h="287296">
                    <a:tc>
                      <a:txBody>
                        <a:bodyPr/>
                        <a:lstStyle/>
                        <a:p>
                          <a:pPr algn="l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Seq2Seq 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406B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64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406B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604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291m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1064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044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064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0.1%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D044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05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044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072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3.2%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B05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3048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05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06B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0.6%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3048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07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3048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04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291m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207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48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07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6053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0.1%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0048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406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48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3073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0.9%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406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806D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406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0.6%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806D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806D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06D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05E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99072513"/>
                      </a:ext>
                    </a:extLst>
                  </a:tr>
                  <a:tr h="287296">
                    <a:tc>
                      <a:txBody>
                        <a:bodyPr/>
                        <a:lstStyle/>
                        <a:p>
                          <a:pPr algn="l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CMA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604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604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907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144m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072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063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5.7%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F072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806B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072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606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30.0%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806B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04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06B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6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5.1%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D04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6053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04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606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268m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6053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3073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6053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906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0.7%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3073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8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3073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7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6.6%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8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05E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3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0.7%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E05E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05E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05E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05E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2802"/>
                      </a:ext>
                    </a:extLst>
                  </a:tr>
                  <a:tr h="408108">
                    <a:tc>
                      <a:txBody>
                        <a:bodyPr/>
                        <a:lstStyle/>
                        <a:p>
                          <a:pPr algn="l" rtl="0">
                            <a:buNone/>
                          </a:pPr>
                          <a:r>
                            <a:rPr lang="en-US" sz="1400" err="1">
                              <a:effectLst/>
                            </a:rPr>
                            <a:t>AerialVLN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907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8063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907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305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  <a:highlight>
                                <a:srgbClr val="FFFF00"/>
                              </a:highlight>
                              <a:latin typeface="var(--text-font-family)"/>
                            </a:rPr>
                            <a:t>130m</a:t>
                          </a:r>
                          <a:endParaRPr lang="en-US" sz="1400">
                            <a:effectLst/>
                            <a:highlight>
                              <a:srgbClr val="FFFF00"/>
                            </a:highlight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8063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606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063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4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6.6%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606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6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606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05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40.8%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006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606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6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904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  <a:highlight>
                                <a:srgbClr val="FFFF00"/>
                              </a:highlight>
                              <a:latin typeface="var(--text-font-family)"/>
                            </a:rPr>
                            <a:t>7.0%</a:t>
                          </a:r>
                          <a:endParaRPr lang="en-US" sz="1400">
                            <a:effectLst/>
                            <a:highlight>
                              <a:srgbClr val="FFFF00"/>
                            </a:highlight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606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06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606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905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227m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906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07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906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307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2.3%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A07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3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07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6A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19.8%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3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805E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3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05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2.2%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805E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805E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05E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07A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1610174"/>
                      </a:ext>
                    </a:extLst>
                  </a:tr>
                  <a:tr h="287296">
                    <a:tc>
                      <a:txBody>
                        <a:bodyPr/>
                        <a:lstStyle/>
                        <a:p>
                          <a:pPr algn="l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Navid 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305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4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305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404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142m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0074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05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4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6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9.9%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D05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04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05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905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24.3%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904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05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904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504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3.9%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905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307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905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506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231m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307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06A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307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7D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4.2%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A06A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05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06A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04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  <a:highlight>
                                <a:srgbClr val="FFFF00"/>
                              </a:highlight>
                              <a:latin typeface="var(--text-font-family)"/>
                            </a:rPr>
                            <a:t>27.0%</a:t>
                          </a:r>
                          <a:endParaRPr lang="en-US" sz="1400">
                            <a:effectLst/>
                            <a:highlight>
                              <a:srgbClr val="FFFF00"/>
                            </a:highlight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B05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07A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05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05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 b="1">
                              <a:effectLst/>
                              <a:latin typeface="var(--text-font-family)"/>
                            </a:rPr>
                            <a:t>3.5%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207A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07A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07A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05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20440865"/>
                      </a:ext>
                    </a:extLst>
                  </a:tr>
                  <a:tr h="287296">
                    <a:tc>
                      <a:txBody>
                        <a:bodyPr/>
                        <a:lstStyle/>
                        <a:p>
                          <a:pPr algn="l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NaVila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404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6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404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064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140m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006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05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6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064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  <a:highlight>
                                <a:srgbClr val="FFFF00"/>
                              </a:highlight>
                              <a:latin typeface="var(--text-font-family)"/>
                            </a:rPr>
                            <a:t>14.2%</a:t>
                          </a:r>
                          <a:endParaRPr lang="en-US" sz="1400">
                            <a:effectLst/>
                            <a:highlight>
                              <a:srgbClr val="FFFF00"/>
                            </a:highlight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905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504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905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4A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  <a:highlight>
                                <a:srgbClr val="FFFF00"/>
                              </a:highlight>
                              <a:latin typeface="var(--text-font-family)"/>
                            </a:rPr>
                            <a:t>41.7%</a:t>
                          </a:r>
                          <a:endParaRPr lang="en-US" sz="1400">
                            <a:effectLst/>
                            <a:highlight>
                              <a:srgbClr val="FFFF00"/>
                            </a:highlight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504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506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504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3025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6.7%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506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7D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506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0F1D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  <a:highlight>
                                <a:srgbClr val="FFFF00"/>
                              </a:highlight>
                              <a:latin typeface="var(--text-font-family)"/>
                            </a:rPr>
                            <a:t>226m</a:t>
                          </a:r>
                          <a:endParaRPr lang="en-US" sz="1400">
                            <a:effectLst/>
                            <a:highlight>
                              <a:srgbClr val="FFFF00"/>
                            </a:highlight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C07D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4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7D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0E2D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  <a:highlight>
                                <a:srgbClr val="FFFF00"/>
                              </a:highlight>
                              <a:latin typeface="var(--text-font-family)"/>
                            </a:rPr>
                            <a:t>4.5%</a:t>
                          </a:r>
                          <a:endParaRPr lang="en-US" sz="1400">
                            <a:effectLst/>
                            <a:highlight>
                              <a:srgbClr val="FFFF00"/>
                            </a:highlight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104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05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04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CFD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25.1%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E05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05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05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0F1D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2.9%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D05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05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05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90D0D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46296957"/>
                      </a:ext>
                    </a:extLst>
                  </a:tr>
                  <a:tr h="500656">
                    <a:tc>
                      <a:txBody>
                        <a:bodyPr/>
                        <a:lstStyle/>
                        <a:p>
                          <a:pPr algn="l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OpenFly-Agent (Ours)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304E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3058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064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064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 b="1">
                              <a:effectLst/>
                              <a:latin typeface="var(--text-font-family)"/>
                            </a:rPr>
                            <a:t>98m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3058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506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064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064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 b="1">
                              <a:effectLst/>
                              <a:latin typeface="var(--text-font-family)"/>
                            </a:rPr>
                            <a:t>33.2%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506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06E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4A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4A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 b="1">
                              <a:effectLst/>
                              <a:latin typeface="var(--text-font-family)"/>
                            </a:rPr>
                            <a:t>63.5%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A06E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304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3025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3025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 b="1">
                              <a:effectLst/>
                              <a:latin typeface="var(--text-font-family)"/>
                            </a:rPr>
                            <a:t>22.8%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304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3052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0F1D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0F1D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 b="1">
                              <a:effectLst/>
                              <a:latin typeface="var(--text-font-family)"/>
                            </a:rPr>
                            <a:t>178m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3052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707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0E2D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0E2D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 b="1">
                              <a:effectLst/>
                              <a:latin typeface="var(--text-font-family)"/>
                            </a:rPr>
                            <a:t>10.7%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707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604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CFD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CFD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 b="1">
                              <a:effectLst/>
                              <a:latin typeface="var(--text-font-family)"/>
                            </a:rPr>
                            <a:t>48.9%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604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805D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0F1D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0F1D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 b="1">
                              <a:effectLst/>
                              <a:latin typeface="var(--text-font-family)"/>
                            </a:rPr>
                            <a:t>13.3%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805D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0D0D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90D0D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90D0D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9353538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39955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7A976-3694-AA20-0A79-556A182C4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10.) Results &amp;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61456-8794-AFE3-D34D-4EA06535B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18822"/>
            <a:ext cx="4525537" cy="348235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b="1"/>
              <a:t>Real-World UAV Tests</a:t>
            </a:r>
            <a:endParaRPr lang="en-US" sz="2400"/>
          </a:p>
          <a:p>
            <a:pPr lvl="1"/>
            <a:r>
              <a:rPr lang="en-US"/>
              <a:t>Success Rate = </a:t>
            </a:r>
            <a:r>
              <a:rPr lang="en-US" b="1"/>
              <a:t>26.1%</a:t>
            </a:r>
            <a:r>
              <a:rPr lang="en-US"/>
              <a:t>, OSR = 34.8%</a:t>
            </a:r>
          </a:p>
          <a:p>
            <a:pPr lvl="1"/>
            <a:r>
              <a:rPr lang="en-US"/>
              <a:t>Strong evidence of </a:t>
            </a:r>
            <a:r>
              <a:rPr lang="en-US" b="1"/>
              <a:t>sim-to-real transfer</a:t>
            </a:r>
            <a:endParaRPr lang="en-US"/>
          </a:p>
          <a:p>
            <a:endParaRPr lang="en-US" sz="2400"/>
          </a:p>
        </p:txBody>
      </p:sp>
      <p:pic>
        <p:nvPicPr>
          <p:cNvPr id="11" name="Picture 10" descr="A white paper with black text and numbers&#10;&#10;AI-generated content may be incorrect.">
            <a:extLst>
              <a:ext uri="{FF2B5EF4-FFF2-40B4-BE49-F238E27FC236}">
                <a16:creationId xmlns:a16="http://schemas.microsoft.com/office/drawing/2014/main" id="{7A70358D-E5B6-2207-E439-77C6F6E7D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186" y="2118822"/>
            <a:ext cx="5958457" cy="1698159"/>
          </a:xfrm>
          <a:prstGeom prst="rect">
            <a:avLst/>
          </a:prstGeo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5209D-9929-6553-395F-E1B137D8BB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57835" y="6310312"/>
            <a:ext cx="9030038" cy="365125"/>
          </a:xfrm>
        </p:spPr>
        <p:txBody>
          <a:bodyPr anchor="ctr">
            <a:normAutofit/>
          </a:bodyPr>
          <a:lstStyle/>
          <a:p>
            <a:r>
              <a:rPr lang="en-US"/>
              <a:t>Computer Science in 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1139996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4DFB5-CF9A-13F8-49A6-05DEC7EA8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11.) Limitations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54821-2480-6F4C-1DF8-1F5D445017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Science in Artificial Intelligence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518601-610D-8789-5F8A-26D890100DCF}"/>
              </a:ext>
            </a:extLst>
          </p:cNvPr>
          <p:cNvSpPr txBox="1"/>
          <p:nvPr/>
        </p:nvSpPr>
        <p:spPr>
          <a:xfrm>
            <a:off x="838199" y="1564723"/>
            <a:ext cx="1051559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US"/>
          </a:p>
          <a:p>
            <a:pPr algn="just">
              <a:buNone/>
            </a:pPr>
            <a:r>
              <a:rPr lang="en-US" b="1"/>
              <a:t>Model Practicality</a:t>
            </a:r>
            <a:endParaRPr lang="en-US"/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err="1"/>
              <a:t>OpenFly</a:t>
            </a:r>
            <a:r>
              <a:rPr lang="en-US"/>
              <a:t>-Agent built on </a:t>
            </a:r>
            <a:r>
              <a:rPr lang="en-US" b="1"/>
              <a:t>large VLMs (e.g., Llama2-7B)</a:t>
            </a:r>
            <a:endParaRPr lang="en-US"/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/>
              <a:t>High computational cost → </a:t>
            </a:r>
            <a:r>
              <a:rPr lang="en-US" b="1"/>
              <a:t>not suitable for real-time UAV deployment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/>
          </a:p>
          <a:p>
            <a:pPr algn="just">
              <a:buNone/>
            </a:pPr>
            <a:r>
              <a:rPr lang="en-US" b="1"/>
              <a:t>Generalization Challenge</a:t>
            </a:r>
            <a:endParaRPr lang="en-US"/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/>
              <a:t>Noticeable </a:t>
            </a:r>
            <a:r>
              <a:rPr lang="en-US" b="1"/>
              <a:t>performance gap</a:t>
            </a:r>
            <a:r>
              <a:rPr lang="en-US"/>
              <a:t> in unseen environments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/>
              <a:t>Highlights the difficulty of adapting to </a:t>
            </a:r>
            <a:r>
              <a:rPr lang="en-US" b="1"/>
              <a:t>novel aerial scenes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34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46743-A946-3BD1-D4C2-0F21DFCC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12.) Future Work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EADB05-D27F-BA3C-8F0A-5438E04238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Science in Artificial Intelligence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D91AC-E8DA-B757-6D8C-29FC0385277A}"/>
              </a:ext>
            </a:extLst>
          </p:cNvPr>
          <p:cNvSpPr txBox="1"/>
          <p:nvPr/>
        </p:nvSpPr>
        <p:spPr>
          <a:xfrm>
            <a:off x="838200" y="1525464"/>
            <a:ext cx="10515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endParaRPr lang="en-US" b="0" i="0" u="none" strike="noStrike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>
                <a:solidFill>
                  <a:srgbClr val="000000"/>
                </a:solidFill>
                <a:effectLst/>
              </a:rPr>
              <a:t>Lightweight &amp; Efficient Models</a:t>
            </a:r>
            <a:endParaRPr lang="en-US" b="0" i="0" u="none" strike="noStrike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</a:rPr>
              <a:t>Develop </a:t>
            </a:r>
            <a:r>
              <a:rPr lang="en-US" b="1" i="0" u="none" strike="noStrike">
                <a:solidFill>
                  <a:srgbClr val="000000"/>
                </a:solidFill>
                <a:effectLst/>
              </a:rPr>
              <a:t>smaller VLM architectures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 for real-time UAV deployment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</a:rPr>
              <a:t>Explore </a:t>
            </a:r>
            <a:r>
              <a:rPr lang="en-US" b="1" i="0" u="none" strike="noStrike">
                <a:solidFill>
                  <a:srgbClr val="000000"/>
                </a:solidFill>
                <a:effectLst/>
              </a:rPr>
              <a:t>quantization, pruning, and distillation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 techniques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b="0" i="0" u="none" strike="noStrike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>
                <a:solidFill>
                  <a:srgbClr val="000000"/>
                </a:solidFill>
                <a:effectLst/>
              </a:rPr>
              <a:t>Better Generalization</a:t>
            </a:r>
            <a:endParaRPr lang="en-US" b="0" i="0" u="none" strike="noStrike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</a:rPr>
              <a:t>Improve performance on </a:t>
            </a:r>
            <a:r>
              <a:rPr lang="en-US" b="1" i="0" u="none" strike="noStrike">
                <a:solidFill>
                  <a:srgbClr val="000000"/>
                </a:solidFill>
                <a:effectLst/>
              </a:rPr>
              <a:t>unseen environments</a:t>
            </a:r>
            <a:endParaRPr lang="en-US" b="0" i="0" u="none" strike="noStrike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</a:rPr>
              <a:t>Leverage domain adaptation and sim-to-real transfer strategies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b="0" i="0" u="none" strike="noStrike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>
                <a:solidFill>
                  <a:srgbClr val="000000"/>
                </a:solidFill>
                <a:effectLst/>
              </a:rPr>
              <a:t>Expanded Applications</a:t>
            </a:r>
            <a:endParaRPr lang="en-US" b="0" i="0" u="none" strike="noStrike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</a:rPr>
              <a:t>Extend </a:t>
            </a:r>
            <a:r>
              <a:rPr lang="en-US" b="0" i="0" u="none" strike="noStrike" err="1">
                <a:solidFill>
                  <a:srgbClr val="000000"/>
                </a:solidFill>
                <a:effectLst/>
              </a:rPr>
              <a:t>OpenFly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 to </a:t>
            </a:r>
            <a:r>
              <a:rPr lang="en-US" b="1" i="0" u="none" strike="noStrike">
                <a:solidFill>
                  <a:srgbClr val="000000"/>
                </a:solidFill>
                <a:effectLst/>
              </a:rPr>
              <a:t>multi-agent UAV tasks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 (e.g., cooperative search)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</a:rPr>
              <a:t>Integrate with real-world UAV platforms for </a:t>
            </a:r>
            <a:r>
              <a:rPr lang="en-US" b="1" i="0" u="none" strike="noStrike">
                <a:solidFill>
                  <a:srgbClr val="000000"/>
                </a:solidFill>
                <a:effectLst/>
              </a:rPr>
              <a:t>practical deployment</a:t>
            </a:r>
            <a:endParaRPr lang="en-US" b="0" i="0" u="none" strike="noStrike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9459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5639E-2E74-10A1-89AE-0E1811EB8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13.) Summary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998F1-915F-564F-11A4-0A06D3BCCD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Science in Artificial Intelligence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DA1144-D3F6-1EEA-BC4C-9415C9BC4EFF}"/>
              </a:ext>
            </a:extLst>
          </p:cNvPr>
          <p:cNvSpPr txBox="1"/>
          <p:nvPr/>
        </p:nvSpPr>
        <p:spPr>
          <a:xfrm>
            <a:off x="838199" y="1582340"/>
            <a:ext cx="1065870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i="0" u="none" strike="noStrike">
                <a:solidFill>
                  <a:srgbClr val="000000"/>
                </a:solidFill>
                <a:effectLst/>
              </a:rPr>
              <a:t>While </a:t>
            </a:r>
            <a:r>
              <a:rPr lang="en-US" i="0" u="none" strike="noStrike" err="1">
                <a:solidFill>
                  <a:srgbClr val="000000"/>
                </a:solidFill>
                <a:effectLst/>
              </a:rPr>
              <a:t>OpenFly</a:t>
            </a:r>
            <a:r>
              <a:rPr lang="en-US" i="0" u="none" strike="noStrike">
                <a:solidFill>
                  <a:srgbClr val="000000"/>
                </a:solidFill>
                <a:effectLst/>
              </a:rPr>
              <a:t> makes important contributions, there are some limitations. First, although 3D Gaussian Splatting improves realism, in very large-scale reconstructions it still produces artifacts, which can affect navigation quality.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i="0" u="none" strike="noStrike">
              <a:solidFill>
                <a:srgbClr val="000000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u="none" strike="noStrike">
                <a:solidFill>
                  <a:srgbClr val="000000"/>
                </a:solidFill>
                <a:effectLst/>
              </a:rPr>
              <a:t>Second, the proposed </a:t>
            </a:r>
            <a:r>
              <a:rPr lang="en-US" i="0" u="none" strike="noStrike" err="1">
                <a:solidFill>
                  <a:srgbClr val="000000"/>
                </a:solidFill>
                <a:effectLst/>
              </a:rPr>
              <a:t>OpenFly</a:t>
            </a:r>
            <a:r>
              <a:rPr lang="en-US" i="0" u="none" strike="noStrike">
                <a:solidFill>
                  <a:srgbClr val="000000"/>
                </a:solidFill>
                <a:effectLst/>
              </a:rPr>
              <a:t>-Agent is built on large vision-language models. This design achieves strong accuracy but comes with </a:t>
            </a:r>
            <a:r>
              <a:rPr lang="en-US">
                <a:solidFill>
                  <a:srgbClr val="000000"/>
                </a:solidFill>
              </a:rPr>
              <a:t>a high </a:t>
            </a:r>
            <a:r>
              <a:rPr lang="en-US" i="0" u="none" strike="noStrike">
                <a:solidFill>
                  <a:srgbClr val="000000"/>
                </a:solidFill>
                <a:effectLst/>
              </a:rPr>
              <a:t>computational cost, making it impractical for real-time UAV deployment without optimization.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i="0" u="none" strike="noStrike">
              <a:solidFill>
                <a:srgbClr val="000000"/>
              </a:solidFill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i="0" u="none" strike="noStrike">
                <a:solidFill>
                  <a:srgbClr val="000000"/>
                </a:solidFill>
                <a:effectLst/>
              </a:rPr>
              <a:t>Finally, the results show a significant performance drop in unseen environments, which highlights the ongoing challenge of generalization in aerial VLN. Addressing this gap will be crucial for real-world adoption.</a:t>
            </a:r>
          </a:p>
        </p:txBody>
      </p:sp>
    </p:spTree>
    <p:extLst>
      <p:ext uri="{BB962C8B-B14F-4D97-AF65-F5344CB8AC3E}">
        <p14:creationId xmlns:p14="http://schemas.microsoft.com/office/powerpoint/2010/main" val="2246200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28AB3-3686-5BCD-241D-52F3B47FF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14.) Take Away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4F979-E57E-EFD7-2725-38C7B676A5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Science in Artificial Intelligence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B8987E-DDA6-21BA-4A57-2E58E3E5AEF0}"/>
              </a:ext>
            </a:extLst>
          </p:cNvPr>
          <p:cNvSpPr txBox="1"/>
          <p:nvPr/>
        </p:nvSpPr>
        <p:spPr>
          <a:xfrm>
            <a:off x="838199" y="1690688"/>
            <a:ext cx="1037992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OpenFly</a:t>
            </a:r>
            <a:r>
              <a:rPr lang="en-US"/>
              <a:t> fills the gap in aerial VLN with the largest, most diverse benchmark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Automated toolchain makes data collection scalable and efficient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OpenFly</a:t>
            </a:r>
            <a:r>
              <a:rPr lang="en-US"/>
              <a:t>-Agent shows how keyframe awareness + token merging improve UAV navigation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Strong sim-to-real transfer → step toward practical UAV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Establishes a foundation for future research in aerial embodied AI</a:t>
            </a:r>
          </a:p>
        </p:txBody>
      </p:sp>
    </p:spTree>
    <p:extLst>
      <p:ext uri="{BB962C8B-B14F-4D97-AF65-F5344CB8AC3E}">
        <p14:creationId xmlns:p14="http://schemas.microsoft.com/office/powerpoint/2010/main" val="3947190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55743-471F-4649-9683-16A424A1A0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952617"/>
            <a:ext cx="10182225" cy="689491"/>
          </a:xfrm>
        </p:spPr>
        <p:txBody>
          <a:bodyPr/>
          <a:lstStyle/>
          <a:p>
            <a:pPr algn="ctr"/>
            <a:r>
              <a:rPr lang="en-US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6F1D56-CAC6-0C4D-B800-AB242BDF8C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037218"/>
            <a:ext cx="9144000" cy="3183904"/>
          </a:xfrm>
        </p:spPr>
        <p:txBody>
          <a:bodyPr/>
          <a:lstStyle/>
          <a:p>
            <a:pPr algn="ctr"/>
            <a:endParaRPr lang="en-US" sz="3200"/>
          </a:p>
          <a:p>
            <a:pPr algn="ctr"/>
            <a:endParaRPr lang="en-US" sz="3200"/>
          </a:p>
          <a:p>
            <a:pPr algn="ctr"/>
            <a:r>
              <a:rPr lang="en-US" sz="3200"/>
              <a:t>Questions.?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E588FD-2D62-EC42-AB22-82B53D74E7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Science in Artificial Intelligence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71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130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2FCF8-1C3B-6F0F-5AB6-BF1045E3C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84924"/>
            <a:ext cx="2976308" cy="704088"/>
          </a:xfrm>
        </p:spPr>
        <p:txBody>
          <a:bodyPr anchor="b">
            <a:normAutofit fontScale="90000"/>
          </a:bodyPr>
          <a:lstStyle/>
          <a:p>
            <a:r>
              <a:rPr lang="en-US"/>
              <a:t>1.) Introduction </a:t>
            </a:r>
          </a:p>
        </p:txBody>
      </p:sp>
      <p:pic>
        <p:nvPicPr>
          <p:cNvPr id="3" name="Picture 2" descr="A collage of a bird's eye view of a city&#10;&#10;AI-generated content may be incorrect.">
            <a:extLst>
              <a:ext uri="{FF2B5EF4-FFF2-40B4-BE49-F238E27FC236}">
                <a16:creationId xmlns:a16="http://schemas.microsoft.com/office/drawing/2014/main" id="{971ADF06-BDF5-B69D-8211-296F49E9B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23" y="3245372"/>
            <a:ext cx="10197553" cy="2294446"/>
          </a:xfrm>
          <a:prstGeom prst="rect">
            <a:avLst/>
          </a:prstGeom>
          <a:noFill/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3DCE56F-8DBD-CA28-F04D-90C6B588B3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2" y="998156"/>
            <a:ext cx="9351261" cy="211677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Vision Language Navigation (VLN): The Task of guiding agents using natural language instructions and visual observations.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Aerial VLN with UAVs remains underexplored despite real-world importance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To address these limitations, the authors propose </a:t>
            </a:r>
            <a:r>
              <a:rPr lang="en-US" b="1" err="1"/>
              <a:t>OpenFly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2F151-A9E1-3AF3-786E-EF9D636569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57835" y="6310312"/>
            <a:ext cx="9030038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/>
              <a:t>Computer Science in Artificial Intelligence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3CB23C-DEBC-EB97-DA13-222E5A95074C}"/>
              </a:ext>
            </a:extLst>
          </p:cNvPr>
          <p:cNvSpPr txBox="1"/>
          <p:nvPr/>
        </p:nvSpPr>
        <p:spPr>
          <a:xfrm>
            <a:off x="5532120" y="2057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795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E207C-581D-AC1E-5B28-CEF4FD6C8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328" y="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/>
              <a:t>2.) Objectives 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F7ED5A3-78C2-1381-3B36-FDD393C49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8328" y="1794510"/>
            <a:ext cx="11207432" cy="3811588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err="1"/>
              <a:t>OpenFly</a:t>
            </a:r>
            <a:r>
              <a:rPr lang="en-US" sz="2000" b="1"/>
              <a:t> Platform:</a:t>
            </a:r>
            <a:r>
              <a:rPr lang="en-US" sz="2000"/>
              <a:t> Integration of </a:t>
            </a:r>
            <a:r>
              <a:rPr lang="en-US" sz="2000" b="1"/>
              <a:t>multiple rendering engines</a:t>
            </a:r>
            <a:r>
              <a:rPr lang="en-US" sz="2000"/>
              <a:t> (Unreal Engine, GTA V, Google Earth, 3D Gaussian Splatting).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/>
              <a:t>Automated Toolchain:</a:t>
            </a:r>
            <a:r>
              <a:rPr lang="en-US" sz="2000"/>
              <a:t> Streamlined pipeline for </a:t>
            </a:r>
            <a:r>
              <a:rPr lang="en-US" sz="2000" b="1"/>
              <a:t>point cloud acquisition, semantic segmentation, trajectory generation, and instruction generation</a:t>
            </a:r>
            <a:r>
              <a:rPr lang="en-US" sz="200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err="1"/>
              <a:t>OpenFly</a:t>
            </a:r>
            <a:r>
              <a:rPr lang="en-US" sz="2000" b="1"/>
              <a:t>-Agent Model:</a:t>
            </a:r>
            <a:r>
              <a:rPr lang="en-US" sz="2000"/>
              <a:t> A </a:t>
            </a:r>
            <a:r>
              <a:rPr lang="en-US" sz="2000" b="1"/>
              <a:t>keyframe-aware VLN model</a:t>
            </a:r>
            <a:r>
              <a:rPr lang="en-US" sz="2000"/>
              <a:t> that emphasizes critical observations and reduces redundancy through visual token merging.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/>
              <a:t>Comprehensive Benchmarking:</a:t>
            </a:r>
            <a:r>
              <a:rPr lang="en-US" sz="2000"/>
              <a:t> Extensive experiments comparing recent VLN methods, showing </a:t>
            </a:r>
            <a:r>
              <a:rPr lang="en-US" sz="2000" b="1"/>
              <a:t>superior performance</a:t>
            </a:r>
            <a:r>
              <a:rPr lang="en-US" sz="2000"/>
              <a:t> and strong real-to-sim generalization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C8F16-0672-4F47-EE8E-7C228296BF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57835" y="6310312"/>
            <a:ext cx="9030038" cy="365125"/>
          </a:xfrm>
        </p:spPr>
        <p:txBody>
          <a:bodyPr anchor="ctr"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/>
              <a:t>Computer Science in Artificial Intelligence</a:t>
            </a:r>
          </a:p>
          <a:p>
            <a:pPr>
              <a:spcAft>
                <a:spcPts val="600"/>
              </a:spcAft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282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6A3F0-E9D6-E45E-E622-C381617AB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365760"/>
            <a:ext cx="7071158" cy="788670"/>
          </a:xfrm>
        </p:spPr>
        <p:txBody>
          <a:bodyPr>
            <a:normAutofit/>
          </a:bodyPr>
          <a:lstStyle/>
          <a:p>
            <a:r>
              <a:rPr lang="en-US"/>
              <a:t>3.) Methodology-Data Collection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E45D9-A34D-18BB-3AB9-4D066B6DC5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Science in Artificial Intelligence</a:t>
            </a:r>
          </a:p>
          <a:p>
            <a:endParaRPr lang="en-US"/>
          </a:p>
        </p:txBody>
      </p:sp>
      <p:pic>
        <p:nvPicPr>
          <p:cNvPr id="11" name="Picture 10" descr="A diagram of a city&#10;&#10;AI-generated content may be incorrect.">
            <a:extLst>
              <a:ext uri="{FF2B5EF4-FFF2-40B4-BE49-F238E27FC236}">
                <a16:creationId xmlns:a16="http://schemas.microsoft.com/office/drawing/2014/main" id="{274714BF-995B-2BAC-D6FF-9D75244E8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6" y="1658112"/>
            <a:ext cx="10117315" cy="330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087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4BACD-E4CA-6CB2-91E6-056E91B8B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38" y="512955"/>
            <a:ext cx="4243234" cy="763859"/>
          </a:xfrm>
        </p:spPr>
        <p:txBody>
          <a:bodyPr>
            <a:normAutofit/>
          </a:bodyPr>
          <a:lstStyle/>
          <a:p>
            <a:r>
              <a:rPr lang="en-US"/>
              <a:t>4.) Unified Interface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54123-F8B4-90E6-AC53-1B552DDA08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Science in Artificial Intelligence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DE68F9-75D1-861C-0A51-C640A2649194}"/>
              </a:ext>
            </a:extLst>
          </p:cNvPr>
          <p:cNvSpPr txBox="1"/>
          <p:nvPr/>
        </p:nvSpPr>
        <p:spPr>
          <a:xfrm>
            <a:off x="828639" y="1460810"/>
            <a:ext cx="5962305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sz="1600" b="1" i="0" u="none" strike="noStrike">
                <a:solidFill>
                  <a:srgbClr val="000000"/>
                </a:solidFill>
                <a:effectLst/>
              </a:rPr>
              <a:t>Agent Movement Interface</a:t>
            </a:r>
            <a:endParaRPr lang="en-US" sz="1600" b="0" i="0" u="none" strike="noStrike">
              <a:solidFill>
                <a:srgbClr val="000000"/>
              </a:solidFill>
              <a:effectLst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1600" i="0" u="none" strike="noStrike" err="1">
                <a:solidFill>
                  <a:srgbClr val="000000"/>
                </a:solidFill>
                <a:effectLst/>
              </a:rPr>
              <a:t>CoorTrans</a:t>
            </a:r>
            <a:r>
              <a:rPr lang="en-US" sz="1600" i="0" u="none" strike="noStrike">
                <a:solidFill>
                  <a:srgbClr val="000000"/>
                </a:solidFill>
                <a:effectLst/>
              </a:rPr>
              <a:t> module: unifies all engine coordinates to meter-based FLU (Front-Left-Up)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1600" b="0" i="0" u="none" strike="noStrike">
                <a:solidFill>
                  <a:srgbClr val="000000"/>
                </a:solidFill>
                <a:effectLst/>
              </a:rPr>
              <a:t>Preci</a:t>
            </a:r>
            <a:r>
              <a:rPr lang="en-US" sz="1600" i="0" u="none" strike="noStrike">
                <a:solidFill>
                  <a:srgbClr val="000000"/>
                </a:solidFill>
                <a:effectLst/>
              </a:rPr>
              <a:t>se positioning → consistent, automatic trajectory generation across scenes. 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1600" b="0" i="0" u="none" strike="noStrike">
              <a:solidFill>
                <a:srgbClr val="000000"/>
              </a:solidFill>
              <a:effectLst/>
            </a:endParaRPr>
          </a:p>
          <a:p>
            <a:pPr algn="just">
              <a:buNone/>
            </a:pPr>
            <a:r>
              <a:rPr lang="en-US" sz="1600" b="1" i="0" u="none" strike="noStrike">
                <a:solidFill>
                  <a:srgbClr val="000000"/>
                </a:solidFill>
                <a:effectLst/>
              </a:rPr>
              <a:t>Lidar Data Acquisition Interface</a:t>
            </a:r>
            <a:endParaRPr lang="en-US" sz="1600" b="0" i="0" u="none" strike="noStrike">
              <a:solidFill>
                <a:srgbClr val="000000"/>
              </a:solidFill>
              <a:effectLst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1600" b="0" i="0" u="none" strike="noStrike">
                <a:solidFill>
                  <a:srgbClr val="000000"/>
                </a:solidFill>
                <a:effectLst/>
              </a:rPr>
              <a:t>Supports </a:t>
            </a:r>
            <a:r>
              <a:rPr lang="en-US" sz="1600" i="0" u="none" strike="noStrike">
                <a:solidFill>
                  <a:srgbClr val="000000"/>
                </a:solidFill>
                <a:effectLst/>
              </a:rPr>
              <a:t>multiple LiDAR sources: </a:t>
            </a:r>
            <a:r>
              <a:rPr lang="en-US" sz="1600" b="0" i="0" u="none" strike="noStrike">
                <a:solidFill>
                  <a:srgbClr val="000000"/>
                </a:solidFill>
                <a:effectLst/>
              </a:rPr>
              <a:t>real sensor, </a:t>
            </a:r>
            <a:r>
              <a:rPr lang="en-US" sz="1600" i="0" u="none" strike="noStrike">
                <a:solidFill>
                  <a:srgbClr val="000000"/>
                </a:solidFill>
                <a:effectLst/>
              </a:rPr>
              <a:t>depth back-projection, image feature matching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1600" b="0" i="0" u="none" strike="noStrike">
                <a:solidFill>
                  <a:srgbClr val="000000"/>
                </a:solidFill>
                <a:effectLst/>
              </a:rPr>
              <a:t>All LiDAR aligned to the same </a:t>
            </a:r>
            <a:r>
              <a:rPr lang="en-US" sz="1600" i="0" u="none" strike="noStrike">
                <a:solidFill>
                  <a:srgbClr val="000000"/>
                </a:solidFill>
                <a:effectLst/>
              </a:rPr>
              <a:t>FLU</a:t>
            </a:r>
            <a:r>
              <a:rPr lang="en-US" sz="1600" b="0" i="0" u="none" strike="noStrike">
                <a:solidFill>
                  <a:srgbClr val="000000"/>
                </a:solidFill>
                <a:effectLst/>
              </a:rPr>
              <a:t> system via </a:t>
            </a:r>
            <a:r>
              <a:rPr lang="en-US" sz="1600" b="0" i="0" u="none" strike="noStrike" err="1">
                <a:solidFill>
                  <a:srgbClr val="000000"/>
                </a:solidFill>
                <a:effectLst/>
              </a:rPr>
              <a:t>CoorTrans</a:t>
            </a:r>
            <a:r>
              <a:rPr lang="en-US" sz="1600" b="0" i="0" u="none" strike="noStrike">
                <a:solidFill>
                  <a:srgbClr val="000000"/>
                </a:solidFill>
                <a:effectLst/>
              </a:rPr>
              <a:t>. </a:t>
            </a:r>
          </a:p>
          <a:p>
            <a:pPr algn="just">
              <a:buNone/>
            </a:pPr>
            <a:endParaRPr lang="en-US" sz="1600">
              <a:solidFill>
                <a:srgbClr val="000000"/>
              </a:solidFill>
            </a:endParaRPr>
          </a:p>
          <a:p>
            <a:pPr algn="just">
              <a:buNone/>
            </a:pPr>
            <a:r>
              <a:rPr lang="en-US" sz="1600" b="1" i="0" u="none" strike="noStrike">
                <a:solidFill>
                  <a:srgbClr val="000000"/>
                </a:solidFill>
                <a:effectLst/>
              </a:rPr>
              <a:t>Image Acquisition Interface</a:t>
            </a:r>
            <a:endParaRPr lang="en-US" sz="1600" b="0" i="0" u="none" strike="noStrike">
              <a:solidFill>
                <a:srgbClr val="000000"/>
              </a:solidFill>
              <a:effectLst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1600" i="0" u="none" strike="noStrike">
                <a:solidFill>
                  <a:srgbClr val="000000"/>
                </a:solidFill>
                <a:effectLst/>
              </a:rPr>
              <a:t>Unified HTTP RESTful + TCP/IP request layer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1600" i="0" u="none" strike="noStrike">
                <a:solidFill>
                  <a:srgbClr val="000000"/>
                </a:solidFill>
                <a:effectLst/>
              </a:rPr>
              <a:t>Pull images from any pose, with flexible resolution &amp; viewpoint</a:t>
            </a:r>
          </a:p>
        </p:txBody>
      </p:sp>
      <p:pic>
        <p:nvPicPr>
          <p:cNvPr id="3" name="Picture 2" descr="A diagram of a city&#10;&#10;AI-generated content may be incorrect.">
            <a:extLst>
              <a:ext uri="{FF2B5EF4-FFF2-40B4-BE49-F238E27FC236}">
                <a16:creationId xmlns:a16="http://schemas.microsoft.com/office/drawing/2014/main" id="{A2447748-DA5D-0087-6C39-23FD0B0584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068" r="56389"/>
          <a:stretch>
            <a:fillRect/>
          </a:stretch>
        </p:blipFill>
        <p:spPr>
          <a:xfrm>
            <a:off x="8278367" y="1573028"/>
            <a:ext cx="1499617" cy="380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83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DCA80-D66E-F18F-DF6F-8E07ACD4C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82563"/>
            <a:ext cx="10224451" cy="1068388"/>
          </a:xfrm>
        </p:spPr>
        <p:txBody>
          <a:bodyPr/>
          <a:lstStyle/>
          <a:p>
            <a:r>
              <a:rPr lang="en-US"/>
              <a:t>5.) Automated Toolchain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06A18-E79F-C6E8-1B28-76C078CCBA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Science in Artificial Intelligence</a:t>
            </a:r>
          </a:p>
          <a:p>
            <a:endParaRPr lang="en-US"/>
          </a:p>
        </p:txBody>
      </p:sp>
      <p:pic>
        <p:nvPicPr>
          <p:cNvPr id="7" name="Picture 6" descr="A diagram of a city&#10;&#10;AI-generated content may be incorrect.">
            <a:extLst>
              <a:ext uri="{FF2B5EF4-FFF2-40B4-BE49-F238E27FC236}">
                <a16:creationId xmlns:a16="http://schemas.microsoft.com/office/drawing/2014/main" id="{41330CA8-9705-54F1-41DE-36BEC79270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290"/>
          <a:stretch>
            <a:fillRect/>
          </a:stretch>
        </p:blipFill>
        <p:spPr>
          <a:xfrm>
            <a:off x="6476329" y="1507666"/>
            <a:ext cx="5327561" cy="36007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C224E4-230A-2DAE-65D1-476B49C52C82}"/>
              </a:ext>
            </a:extLst>
          </p:cNvPr>
          <p:cNvSpPr txBox="1"/>
          <p:nvPr/>
        </p:nvSpPr>
        <p:spPr>
          <a:xfrm>
            <a:off x="679622" y="1250951"/>
            <a:ext cx="4830743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/>
              <a:t>Point Cloud Acquisition: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/>
              <a:t>Rasterized sampling (Unreal Engine, GTA V).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/>
              <a:t>Sparse reconstruction (3D Gaussian Splatting)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/>
              <a:t>Scene Semantic Segmentation</a:t>
            </a:r>
            <a:r>
              <a:rPr lang="en-US" sz="1400"/>
              <a:t>: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 b="1"/>
              <a:t>Octree-Graph</a:t>
            </a:r>
            <a:r>
              <a:rPr lang="en-US" sz="1400"/>
              <a:t> for 3D scene understanding.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/>
              <a:t>Point cloud projection + contour extraction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/>
              <a:t>Optional manual annotation for refinement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/>
              <a:t>Automatic Trajectory Generation: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/>
              <a:t>Builds </a:t>
            </a:r>
            <a:r>
              <a:rPr lang="en-US" sz="1400" b="1"/>
              <a:t>global voxel map (</a:t>
            </a:r>
            <a:r>
              <a:rPr lang="en-US" sz="1400" b="1" err="1"/>
              <a:t>Mglobal</a:t>
            </a:r>
            <a:r>
              <a:rPr lang="en-US" sz="1400" b="1"/>
              <a:t>).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/>
              <a:t>Chooses landmarks + start/end points.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/>
              <a:t>Uses </a:t>
            </a:r>
            <a:r>
              <a:rPr lang="en-US" sz="1400" b="1"/>
              <a:t>A*</a:t>
            </a:r>
            <a:r>
              <a:rPr lang="en-US" sz="1400"/>
              <a:t> pathfinding for collision-free UAV paths.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140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/>
              <a:t>Instruction Generation</a:t>
            </a:r>
            <a:r>
              <a:rPr lang="en-US" sz="1400"/>
              <a:t>: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 b="1"/>
              <a:t>Keyframe extraction</a:t>
            </a:r>
            <a:r>
              <a:rPr lang="en-US" sz="1400"/>
              <a:t> at action changes.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/>
              <a:t>Sub-trajectory segmentation → GPT-4o generates sub-instructions.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/>
              <a:t>Sub-instructions fused into full trajectory description.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/>
              <a:t>Post-processing with </a:t>
            </a:r>
            <a:r>
              <a:rPr lang="en-US" sz="1400" b="1"/>
              <a:t>NLTK + embeddings</a:t>
            </a:r>
            <a:r>
              <a:rPr lang="en-US" sz="1400"/>
              <a:t> to remove redundancy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01827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B5F4E-91C5-9874-1909-8482FBF44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-25237"/>
            <a:ext cx="5538710" cy="1600200"/>
          </a:xfrm>
        </p:spPr>
        <p:txBody>
          <a:bodyPr/>
          <a:lstStyle/>
          <a:p>
            <a:r>
              <a:rPr lang="en-US"/>
              <a:t>6.) 3D GS Data Collection</a:t>
            </a:r>
            <a:br>
              <a:rPr lang="en-US"/>
            </a:b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D5FB2-5503-469F-11B7-F61568F2E3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Science in Artificial Intelligence</a:t>
            </a:r>
          </a:p>
        </p:txBody>
      </p:sp>
      <p:pic>
        <p:nvPicPr>
          <p:cNvPr id="7" name="Picture 6" descr="A close-up of a map&#10;&#10;AI-generated content may be incorrect.">
            <a:extLst>
              <a:ext uri="{FF2B5EF4-FFF2-40B4-BE49-F238E27FC236}">
                <a16:creationId xmlns:a16="http://schemas.microsoft.com/office/drawing/2014/main" id="{8A4BC61A-9396-0DED-7619-9EA30EE9D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77" y="1517737"/>
            <a:ext cx="10902445" cy="20647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802AF-574B-651B-7272-68459F2D88ED}"/>
              </a:ext>
            </a:extLst>
          </p:cNvPr>
          <p:cNvSpPr txBox="1"/>
          <p:nvPr/>
        </p:nvSpPr>
        <p:spPr>
          <a:xfrm>
            <a:off x="1332168" y="366740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A75D31-A10E-9627-7039-DB4CF58FD9B5}"/>
              </a:ext>
            </a:extLst>
          </p:cNvPr>
          <p:cNvSpPr txBox="1"/>
          <p:nvPr/>
        </p:nvSpPr>
        <p:spPr>
          <a:xfrm>
            <a:off x="3609143" y="373442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(b)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EB5F1E-358C-4BE8-5E23-22483D4BE67F}"/>
              </a:ext>
            </a:extLst>
          </p:cNvPr>
          <p:cNvSpPr txBox="1"/>
          <p:nvPr/>
        </p:nvSpPr>
        <p:spPr>
          <a:xfrm>
            <a:off x="5886118" y="3734421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DC875E-E9B6-771A-1E33-5A9C3081AE01}"/>
              </a:ext>
            </a:extLst>
          </p:cNvPr>
          <p:cNvSpPr txBox="1"/>
          <p:nvPr/>
        </p:nvSpPr>
        <p:spPr>
          <a:xfrm>
            <a:off x="8452624" y="373442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98840-9090-BDE5-EB12-21E126F40983}"/>
              </a:ext>
            </a:extLst>
          </p:cNvPr>
          <p:cNvSpPr txBox="1"/>
          <p:nvPr/>
        </p:nvSpPr>
        <p:spPr>
          <a:xfrm>
            <a:off x="1157834" y="4206542"/>
            <a:ext cx="105843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>
                <a:solidFill>
                  <a:srgbClr val="000000"/>
                </a:solidFill>
                <a:effectLst/>
                <a:latin typeface="Helvetica" pitchFamily="2" charset="0"/>
              </a:rPr>
              <a:t>(a) Rasterized sampling point cloud reconstruction. </a:t>
            </a:r>
          </a:p>
          <a:p>
            <a:pPr>
              <a:buNone/>
            </a:pPr>
            <a:r>
              <a:rPr lang="en-US">
                <a:solidFill>
                  <a:srgbClr val="000000"/>
                </a:solidFill>
                <a:effectLst/>
                <a:latin typeface="Helvetica" pitchFamily="2" charset="0"/>
              </a:rPr>
              <a:t>(b) Image-based point cloud reconstruction. </a:t>
            </a:r>
          </a:p>
          <a:p>
            <a:pPr>
              <a:buNone/>
            </a:pPr>
            <a:r>
              <a:rPr lang="en-US">
                <a:solidFill>
                  <a:srgbClr val="000000"/>
                </a:solidFill>
                <a:effectLst/>
                <a:latin typeface="Helvetica" pitchFamily="2" charset="0"/>
              </a:rPr>
              <a:t>(c) Semantic 3D scene segmentation. </a:t>
            </a:r>
          </a:p>
          <a:p>
            <a:pPr>
              <a:buNone/>
            </a:pPr>
            <a:r>
              <a:rPr lang="en-US">
                <a:solidFill>
                  <a:srgbClr val="000000"/>
                </a:solidFill>
                <a:effectLst/>
                <a:latin typeface="Helvetica" pitchFamily="2" charset="0"/>
              </a:rPr>
              <a:t>(d) Point cloud projection and contour extraction.</a:t>
            </a:r>
          </a:p>
        </p:txBody>
      </p:sp>
    </p:spTree>
    <p:extLst>
      <p:ext uri="{BB962C8B-B14F-4D97-AF65-F5344CB8AC3E}">
        <p14:creationId xmlns:p14="http://schemas.microsoft.com/office/powerpoint/2010/main" val="248146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06732-C972-3039-F166-E12A70C0E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7.) Dataset Analysis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72AB6-7B96-FC17-9D18-35E2FF1C1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Science in Artificial Intelligence</a:t>
            </a:r>
          </a:p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888FB6-53DA-768C-4605-41103AF7DBF2}"/>
              </a:ext>
            </a:extLst>
          </p:cNvPr>
          <p:cNvSpPr txBox="1"/>
          <p:nvPr/>
        </p:nvSpPr>
        <p:spPr>
          <a:xfrm>
            <a:off x="652994" y="1348800"/>
            <a:ext cx="502615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1400" b="1" i="0" u="none" strike="noStrike">
                <a:solidFill>
                  <a:srgbClr val="000000"/>
                </a:solidFill>
                <a:effectLst/>
              </a:rPr>
              <a:t>Trajectory and Instruction Analysis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u="none" strike="noStrike">
                <a:solidFill>
                  <a:srgbClr val="000000"/>
                </a:solidFill>
                <a:effectLst/>
              </a:rPr>
              <a:t>Dataset Scale</a:t>
            </a:r>
            <a:endParaRPr lang="en-US" sz="1400" b="0" i="0" u="none" strike="noStrike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1" i="0" u="none" strike="noStrike">
                <a:solidFill>
                  <a:srgbClr val="000000"/>
                </a:solidFill>
                <a:effectLst/>
              </a:rPr>
              <a:t>100K UAV trajectories</a:t>
            </a:r>
            <a:r>
              <a:rPr lang="en-US" sz="1400" b="0" i="0" u="none" strike="noStrike">
                <a:solidFill>
                  <a:srgbClr val="000000"/>
                </a:solidFill>
                <a:effectLst/>
              </a:rPr>
              <a:t> → largest among VLN datasets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u="none" strike="noStrike">
                <a:solidFill>
                  <a:srgbClr val="000000"/>
                </a:solidFill>
                <a:effectLst/>
              </a:rPr>
              <a:t>Trajectory Distribution</a:t>
            </a:r>
            <a:endParaRPr lang="en-US" sz="1400" b="0" i="0" u="none" strike="noStrike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000000"/>
                </a:solidFill>
                <a:effectLst/>
              </a:rPr>
              <a:t>Lengths: </a:t>
            </a:r>
            <a:r>
              <a:rPr lang="en-US" sz="1400" b="1" i="0" u="none" strike="noStrike">
                <a:solidFill>
                  <a:srgbClr val="000000"/>
                </a:solidFill>
                <a:effectLst/>
              </a:rPr>
              <a:t>0 – 300 meters</a:t>
            </a:r>
            <a:endParaRPr lang="en-US" sz="1400" b="0" i="0" u="none" strike="noStrike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000000"/>
                </a:solidFill>
                <a:effectLst/>
              </a:rPr>
              <a:t>Heights: </a:t>
            </a:r>
            <a:r>
              <a:rPr lang="en-US" sz="1400" b="1" i="0" u="none" strike="noStrike">
                <a:solidFill>
                  <a:srgbClr val="000000"/>
                </a:solidFill>
                <a:effectLst/>
              </a:rPr>
              <a:t>0 – 150 meters</a:t>
            </a:r>
            <a:endParaRPr lang="en-US" sz="1400" b="0" i="0" u="none" strike="noStrike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u="none" strike="noStrike">
                <a:solidFill>
                  <a:srgbClr val="000000"/>
                </a:solidFill>
                <a:effectLst/>
              </a:rPr>
              <a:t>Action Representation</a:t>
            </a:r>
            <a:endParaRPr lang="en-US" sz="1400" b="0" i="0" u="none" strike="noStrike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000000"/>
                </a:solidFill>
                <a:effectLst/>
              </a:rPr>
              <a:t>Discrete actions: {Forward, Turn Left, Turn Right, Ascend, Descend, Stop}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</a:rPr>
              <a:t>U</a:t>
            </a:r>
            <a:r>
              <a:rPr lang="en-US" sz="1400" b="0" i="0" u="none" strike="noStrike">
                <a:solidFill>
                  <a:srgbClr val="000000"/>
                </a:solidFill>
                <a:effectLst/>
              </a:rPr>
              <a:t>se </a:t>
            </a:r>
            <a:r>
              <a:rPr lang="en-US" sz="1400" b="1" i="0" u="none" strike="noStrike">
                <a:solidFill>
                  <a:srgbClr val="000000"/>
                </a:solidFill>
                <a:effectLst/>
              </a:rPr>
              <a:t>3 granularities of Forward</a:t>
            </a:r>
            <a:r>
              <a:rPr lang="en-US" sz="1400" b="0" i="0" u="none" strike="noStrike">
                <a:solidFill>
                  <a:srgbClr val="000000"/>
                </a:solidFill>
                <a:effectLst/>
              </a:rPr>
              <a:t> (3m, 6m, 9m)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u="none" strike="noStrike">
                <a:solidFill>
                  <a:srgbClr val="000000"/>
                </a:solidFill>
                <a:effectLst/>
              </a:rPr>
              <a:t>Instruction Analysis</a:t>
            </a:r>
            <a:endParaRPr lang="en-US" sz="1400" b="0" i="0" u="none" strike="noStrike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000000"/>
                </a:solidFill>
                <a:effectLst/>
              </a:rPr>
              <a:t>Vocabulary size: </a:t>
            </a:r>
            <a:r>
              <a:rPr lang="en-US" sz="1400" b="1" i="0" u="none" strike="noStrike">
                <a:solidFill>
                  <a:srgbClr val="000000"/>
                </a:solidFill>
                <a:effectLst/>
              </a:rPr>
              <a:t>15.6K unique words</a:t>
            </a:r>
            <a:endParaRPr lang="en-US" sz="1400" b="0" i="0" u="none" strike="noStrike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000000"/>
                </a:solidFill>
                <a:effectLst/>
              </a:rPr>
              <a:t>Average instruction length: </a:t>
            </a:r>
            <a:r>
              <a:rPr lang="en-US" sz="1400" b="1" i="0" u="none" strike="noStrike">
                <a:solidFill>
                  <a:srgbClr val="000000"/>
                </a:solidFill>
                <a:effectLst/>
              </a:rPr>
              <a:t>59 words</a:t>
            </a:r>
            <a:endParaRPr lang="en-US" sz="1400" b="0" i="0" u="none" strike="noStrike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000000"/>
                </a:solidFill>
                <a:effectLst/>
              </a:rPr>
              <a:t>Frequent nouns: </a:t>
            </a:r>
            <a:r>
              <a:rPr lang="en-US" sz="1400" b="0" i="1" u="none" strike="noStrike">
                <a:solidFill>
                  <a:srgbClr val="000000"/>
                </a:solidFill>
                <a:effectLst/>
              </a:rPr>
              <a:t>building, windows, skyscraper</a:t>
            </a:r>
            <a:endParaRPr lang="en-US" sz="1400" b="0" i="0" u="none" strike="noStrike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000000"/>
                </a:solidFill>
                <a:effectLst/>
              </a:rPr>
              <a:t>Frequent verbs: </a:t>
            </a:r>
            <a:r>
              <a:rPr lang="en-US" sz="1400" b="0" i="1" u="none" strike="noStrike">
                <a:solidFill>
                  <a:srgbClr val="000000"/>
                </a:solidFill>
                <a:effectLst/>
              </a:rPr>
              <a:t>proceed, turn</a:t>
            </a:r>
            <a:endParaRPr lang="en-US" sz="1400" b="0" i="0" u="none" strike="noStrike">
              <a:solidFill>
                <a:srgbClr val="000000"/>
              </a:solidFill>
              <a:effectLst/>
            </a:endParaRPr>
          </a:p>
        </p:txBody>
      </p:sp>
      <p:pic>
        <p:nvPicPr>
          <p:cNvPr id="6" name="Picture 5" descr="A circular chart with numbers and text&#10;&#10;AI-generated content may be incorrect.">
            <a:extLst>
              <a:ext uri="{FF2B5EF4-FFF2-40B4-BE49-F238E27FC236}">
                <a16:creationId xmlns:a16="http://schemas.microsoft.com/office/drawing/2014/main" id="{8D80DB63-19C2-AE3A-88E1-F83961F89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854" y="3190152"/>
            <a:ext cx="2607051" cy="2125427"/>
          </a:xfrm>
          <a:prstGeom prst="rect">
            <a:avLst/>
          </a:prstGeom>
        </p:spPr>
      </p:pic>
      <p:pic>
        <p:nvPicPr>
          <p:cNvPr id="7" name="Picture 6" descr="A graph of a long line&#10;&#10;AI-generated content may be incorrect.">
            <a:extLst>
              <a:ext uri="{FF2B5EF4-FFF2-40B4-BE49-F238E27FC236}">
                <a16:creationId xmlns:a16="http://schemas.microsoft.com/office/drawing/2014/main" id="{1DA43D0B-03FA-244B-4B45-038DE22D3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2854" y="1040864"/>
            <a:ext cx="2607050" cy="1685683"/>
          </a:xfrm>
          <a:prstGeom prst="rect">
            <a:avLst/>
          </a:prstGeom>
        </p:spPr>
      </p:pic>
      <p:pic>
        <p:nvPicPr>
          <p:cNvPr id="8" name="Picture 7" descr="A close up of words&#10;&#10;AI-generated content may be incorrect.">
            <a:extLst>
              <a:ext uri="{FF2B5EF4-FFF2-40B4-BE49-F238E27FC236}">
                <a16:creationId xmlns:a16="http://schemas.microsoft.com/office/drawing/2014/main" id="{208A739F-D66B-39B1-F0FA-1C700B5CD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5401" y="1037839"/>
            <a:ext cx="2866677" cy="1612506"/>
          </a:xfrm>
          <a:prstGeom prst="rect">
            <a:avLst/>
          </a:prstGeom>
        </p:spPr>
      </p:pic>
      <p:pic>
        <p:nvPicPr>
          <p:cNvPr id="10" name="Picture 9" descr="A close-up of words&#10;&#10;AI-generated content may be incorrect.">
            <a:extLst>
              <a:ext uri="{FF2B5EF4-FFF2-40B4-BE49-F238E27FC236}">
                <a16:creationId xmlns:a16="http://schemas.microsoft.com/office/drawing/2014/main" id="{7F375CE4-8982-4DE1-3110-33E498EA60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3542" y="3934092"/>
            <a:ext cx="2808536" cy="15798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515854-8A32-27CC-31BB-0287602E7591}"/>
              </a:ext>
            </a:extLst>
          </p:cNvPr>
          <p:cNvSpPr txBox="1"/>
          <p:nvPr/>
        </p:nvSpPr>
        <p:spPr>
          <a:xfrm>
            <a:off x="5619446" y="2853719"/>
            <a:ext cx="32640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Length and height distributions of trajectories.</a:t>
            </a:r>
          </a:p>
          <a:p>
            <a:endParaRPr 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4F582C-9ADB-833C-19FD-C1EB5C51C406}"/>
              </a:ext>
            </a:extLst>
          </p:cNvPr>
          <p:cNvSpPr txBox="1"/>
          <p:nvPr/>
        </p:nvSpPr>
        <p:spPr>
          <a:xfrm>
            <a:off x="6171707" y="5397447"/>
            <a:ext cx="16093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Action distributions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417CF5-1363-83CA-55A8-7D2992360E19}"/>
              </a:ext>
            </a:extLst>
          </p:cNvPr>
          <p:cNvSpPr txBox="1"/>
          <p:nvPr/>
        </p:nvSpPr>
        <p:spPr>
          <a:xfrm>
            <a:off x="9497366" y="2853719"/>
            <a:ext cx="229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Word cloud of verbs.</a:t>
            </a:r>
          </a:p>
          <a:p>
            <a:endParaRPr 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551880-E90A-DE63-05D1-5C4E4A45F5F8}"/>
              </a:ext>
            </a:extLst>
          </p:cNvPr>
          <p:cNvSpPr txBox="1"/>
          <p:nvPr/>
        </p:nvSpPr>
        <p:spPr>
          <a:xfrm>
            <a:off x="9497366" y="5561822"/>
            <a:ext cx="17190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Word cloud of nouns</a:t>
            </a:r>
          </a:p>
        </p:txBody>
      </p:sp>
    </p:spTree>
    <p:extLst>
      <p:ext uri="{BB962C8B-B14F-4D97-AF65-F5344CB8AC3E}">
        <p14:creationId xmlns:p14="http://schemas.microsoft.com/office/powerpoint/2010/main" val="1505806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B2874-FBF4-864F-994F-4B68FFCE3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82563"/>
            <a:ext cx="3611880" cy="91503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 kern="1200">
                <a:latin typeface="+mj-lt"/>
                <a:ea typeface="+mj-ea"/>
                <a:cs typeface="+mj-cs"/>
              </a:rPr>
              <a:t>8.) </a:t>
            </a:r>
            <a:r>
              <a:rPr lang="en-US" b="1" kern="1200" err="1">
                <a:latin typeface="+mj-lt"/>
                <a:ea typeface="+mj-ea"/>
                <a:cs typeface="+mj-cs"/>
              </a:rPr>
              <a:t>OpenFly</a:t>
            </a:r>
            <a:r>
              <a:rPr lang="en-US" b="1" kern="1200">
                <a:latin typeface="+mj-lt"/>
                <a:ea typeface="+mj-ea"/>
                <a:cs typeface="+mj-cs"/>
              </a:rPr>
              <a:t> Agent</a:t>
            </a:r>
          </a:p>
        </p:txBody>
      </p:sp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7AF1048-9DAF-252E-0D47-4C1C76548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" y="963108"/>
            <a:ext cx="9030038" cy="3431414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8E520D-761B-2587-6BEB-F37B504C54A0}"/>
              </a:ext>
            </a:extLst>
          </p:cNvPr>
          <p:cNvSpPr txBox="1"/>
          <p:nvPr/>
        </p:nvSpPr>
        <p:spPr>
          <a:xfrm>
            <a:off x="6096000" y="677050"/>
            <a:ext cx="5181600" cy="5233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1500" b="0" i="0" u="none" strike="noStrike">
              <a:effectLst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34A76-B6C7-9199-7174-D4189EE0A2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57835" y="6310312"/>
            <a:ext cx="9030038" cy="365125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/>
              <a:t>Computer Science in Artificial Intelligence</a:t>
            </a:r>
          </a:p>
          <a:p>
            <a:pPr>
              <a:spcAft>
                <a:spcPts val="600"/>
              </a:spcAft>
            </a:pPr>
            <a:endParaRPr lang="en-US" kern="1200">
              <a:latin typeface="+mn-l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0B95A8-6B22-CD44-FA1D-16DFDE1BD02E}"/>
              </a:ext>
            </a:extLst>
          </p:cNvPr>
          <p:cNvSpPr txBox="1"/>
          <p:nvPr/>
        </p:nvSpPr>
        <p:spPr>
          <a:xfrm>
            <a:off x="3828288" y="318862"/>
            <a:ext cx="9717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1CB219-E37E-4D33-70E1-4D2AFB3C617E}"/>
              </a:ext>
            </a:extLst>
          </p:cNvPr>
          <p:cNvSpPr txBox="1"/>
          <p:nvPr/>
        </p:nvSpPr>
        <p:spPr>
          <a:xfrm>
            <a:off x="1036320" y="4594147"/>
            <a:ext cx="1621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Inputs:</a:t>
            </a:r>
            <a:r>
              <a:rPr lang="en-US" sz="1200"/>
              <a:t> image sequence (current frame + short visual history), natural-language instruction</a:t>
            </a:r>
          </a:p>
          <a:p>
            <a:endParaRPr lang="en-US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CFB2A-5D46-647C-E2BB-F534E00F5CD0}"/>
              </a:ext>
            </a:extLst>
          </p:cNvPr>
          <p:cNvSpPr txBox="1"/>
          <p:nvPr/>
        </p:nvSpPr>
        <p:spPr>
          <a:xfrm>
            <a:off x="3230880" y="4555986"/>
            <a:ext cx="11948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Keyframe Selection:</a:t>
            </a:r>
            <a:r>
              <a:rPr lang="en-US" sz="1200"/>
              <a:t> Captures crucial frames during action transitions</a:t>
            </a:r>
          </a:p>
          <a:p>
            <a:endParaRPr lang="en-US" sz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F0EADC-3052-CBDB-D0F8-55EF1682FF38}"/>
              </a:ext>
            </a:extLst>
          </p:cNvPr>
          <p:cNvSpPr txBox="1"/>
          <p:nvPr/>
        </p:nvSpPr>
        <p:spPr>
          <a:xfrm>
            <a:off x="4998720" y="4555986"/>
            <a:ext cx="17541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/>
              <a:t>Visual Token Merging:</a:t>
            </a:r>
            <a:r>
              <a:rPr lang="en-US" sz="1200"/>
              <a:t> Compresses redundant observations across frames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09FA49-07EE-80F7-0B34-07E6060E34E7}"/>
              </a:ext>
            </a:extLst>
          </p:cNvPr>
          <p:cNvSpPr txBox="1"/>
          <p:nvPr/>
        </p:nvSpPr>
        <p:spPr>
          <a:xfrm>
            <a:off x="7298775" y="4555986"/>
            <a:ext cx="2767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Architecture:</a:t>
            </a:r>
            <a:r>
              <a:rPr lang="en-US" sz="1200"/>
              <a:t> Vision encoder (DINO-</a:t>
            </a:r>
            <a:r>
              <a:rPr lang="en-US" sz="1200" err="1"/>
              <a:t>SigLIP</a:t>
            </a:r>
            <a:r>
              <a:rPr lang="en-US" sz="1200"/>
              <a:t>) + Llama2-7B language model</a:t>
            </a:r>
          </a:p>
          <a:p>
            <a:r>
              <a:rPr lang="en-US" sz="1200" b="1"/>
              <a:t>Actions:</a:t>
            </a:r>
            <a:r>
              <a:rPr lang="en-US" sz="1200"/>
              <a:t> {Forward, Turn Left, Turn Right, Ascend, Descend, Stop}</a:t>
            </a:r>
          </a:p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96517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OMAHA">
      <a:dk1>
        <a:srgbClr val="000000"/>
      </a:dk1>
      <a:lt1>
        <a:srgbClr val="FFFFFF"/>
      </a:lt1>
      <a:dk2>
        <a:srgbClr val="626568"/>
      </a:dk2>
      <a:lt2>
        <a:srgbClr val="E7E6E6"/>
      </a:lt2>
      <a:accent1>
        <a:srgbClr val="FF0000"/>
      </a:accent1>
      <a:accent2>
        <a:srgbClr val="AB0000"/>
      </a:accent2>
      <a:accent3>
        <a:srgbClr val="6A0000"/>
      </a:accent3>
      <a:accent4>
        <a:srgbClr val="370000"/>
      </a:accent4>
      <a:accent5>
        <a:srgbClr val="000000"/>
      </a:accent5>
      <a:accent6>
        <a:srgbClr val="454545"/>
      </a:accent6>
      <a:hlink>
        <a:srgbClr val="D61920"/>
      </a:hlink>
      <a:folHlink>
        <a:srgbClr val="BCBBB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UNOMAHA">
      <a:dk1>
        <a:srgbClr val="000000"/>
      </a:dk1>
      <a:lt1>
        <a:srgbClr val="FFFFFF"/>
      </a:lt1>
      <a:dk2>
        <a:srgbClr val="626568"/>
      </a:dk2>
      <a:lt2>
        <a:srgbClr val="E7E6E6"/>
      </a:lt2>
      <a:accent1>
        <a:srgbClr val="FF0000"/>
      </a:accent1>
      <a:accent2>
        <a:srgbClr val="AB0000"/>
      </a:accent2>
      <a:accent3>
        <a:srgbClr val="6A0000"/>
      </a:accent3>
      <a:accent4>
        <a:srgbClr val="370000"/>
      </a:accent4>
      <a:accent5>
        <a:srgbClr val="000000"/>
      </a:accent5>
      <a:accent6>
        <a:srgbClr val="454545"/>
      </a:accent6>
      <a:hlink>
        <a:srgbClr val="D61920"/>
      </a:hlink>
      <a:folHlink>
        <a:srgbClr val="BCBBB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UNOMAHA">
      <a:dk1>
        <a:srgbClr val="000000"/>
      </a:dk1>
      <a:lt1>
        <a:srgbClr val="FFFFFF"/>
      </a:lt1>
      <a:dk2>
        <a:srgbClr val="626568"/>
      </a:dk2>
      <a:lt2>
        <a:srgbClr val="E7E6E6"/>
      </a:lt2>
      <a:accent1>
        <a:srgbClr val="FF0000"/>
      </a:accent1>
      <a:accent2>
        <a:srgbClr val="AB0000"/>
      </a:accent2>
      <a:accent3>
        <a:srgbClr val="6A0000"/>
      </a:accent3>
      <a:accent4>
        <a:srgbClr val="370000"/>
      </a:accent4>
      <a:accent5>
        <a:srgbClr val="000000"/>
      </a:accent5>
      <a:accent6>
        <a:srgbClr val="454545"/>
      </a:accent6>
      <a:hlink>
        <a:srgbClr val="D61920"/>
      </a:hlink>
      <a:folHlink>
        <a:srgbClr val="BCBBB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Custom Design">
  <a:themeElements>
    <a:clrScheme name="UNOMAHA">
      <a:dk1>
        <a:srgbClr val="000000"/>
      </a:dk1>
      <a:lt1>
        <a:srgbClr val="FFFFFF"/>
      </a:lt1>
      <a:dk2>
        <a:srgbClr val="626568"/>
      </a:dk2>
      <a:lt2>
        <a:srgbClr val="E7E6E6"/>
      </a:lt2>
      <a:accent1>
        <a:srgbClr val="FF0000"/>
      </a:accent1>
      <a:accent2>
        <a:srgbClr val="AB0000"/>
      </a:accent2>
      <a:accent3>
        <a:srgbClr val="6A0000"/>
      </a:accent3>
      <a:accent4>
        <a:srgbClr val="370000"/>
      </a:accent4>
      <a:accent5>
        <a:srgbClr val="000000"/>
      </a:accent5>
      <a:accent6>
        <a:srgbClr val="454545"/>
      </a:accent6>
      <a:hlink>
        <a:srgbClr val="D61920"/>
      </a:hlink>
      <a:folHlink>
        <a:srgbClr val="BCBBB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B4EE1ED631E14D85A24939D16C8936" ma:contentTypeVersion="13" ma:contentTypeDescription="Create a new document." ma:contentTypeScope="" ma:versionID="6017f67bb77ff6d9be2d221c77aa995f">
  <xsd:schema xmlns:xsd="http://www.w3.org/2001/XMLSchema" xmlns:xs="http://www.w3.org/2001/XMLSchema" xmlns:p="http://schemas.microsoft.com/office/2006/metadata/properties" xmlns:ns2="95982f6c-2172-479f-8b01-dd33fa6fbe04" xmlns:ns3="f6da95f1-0d27-4b84-83fb-450c771ae8a8" targetNamespace="http://schemas.microsoft.com/office/2006/metadata/properties" ma:root="true" ma:fieldsID="a3e421abf5162528b1592d7606c61c29" ns2:_="" ns3:_="">
    <xsd:import namespace="95982f6c-2172-479f-8b01-dd33fa6fbe04"/>
    <xsd:import namespace="f6da95f1-0d27-4b84-83fb-450c771ae8a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982f6c-2172-479f-8b01-dd33fa6fbe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da95f1-0d27-4b84-83fb-450c771ae8a8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D8E3BF-FF74-4842-8F55-3F98C5C92E1D}">
  <ds:schemaRefs>
    <ds:schemaRef ds:uri="95982f6c-2172-479f-8b01-dd33fa6fbe04"/>
    <ds:schemaRef ds:uri="f6da95f1-0d27-4b84-83fb-450c771ae8a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282675A-704E-4AC1-95C4-9CEF05526266}">
  <ds:schemaRefs>
    <ds:schemaRef ds:uri="95982f6c-2172-479f-8b01-dd33fa6fbe04"/>
    <ds:schemaRef ds:uri="f6da95f1-0d27-4b84-83fb-450c771ae8a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5D4764C-B014-402B-A43D-DBC2DA65A59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17</Slides>
  <Notes>15</Notes>
  <HiddenSlides>0</HiddenSlide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Office Theme</vt:lpstr>
      <vt:lpstr>Custom Design</vt:lpstr>
      <vt:lpstr>1_Custom Design</vt:lpstr>
      <vt:lpstr>2_Custom Design</vt:lpstr>
      <vt:lpstr>PowerPoint Presentation</vt:lpstr>
      <vt:lpstr>1.) Introduction </vt:lpstr>
      <vt:lpstr>2.) Objectives </vt:lpstr>
      <vt:lpstr>3.) Methodology-Data Collection</vt:lpstr>
      <vt:lpstr>4.) Unified Interface</vt:lpstr>
      <vt:lpstr>5.) Automated Toolchain</vt:lpstr>
      <vt:lpstr>6.) 3D GS Data Collection </vt:lpstr>
      <vt:lpstr>7.) Dataset Analysis</vt:lpstr>
      <vt:lpstr>8.) OpenFly Agent</vt:lpstr>
      <vt:lpstr>9.) Results &amp; Discussion</vt:lpstr>
      <vt:lpstr>10.) Results &amp; Discussion</vt:lpstr>
      <vt:lpstr>11.) Limitations </vt:lpstr>
      <vt:lpstr>12.) Future Work</vt:lpstr>
      <vt:lpstr>13.) Summary</vt:lpstr>
      <vt:lpstr>14.) Take Away</vt:lpstr>
      <vt:lpstr>Thank You!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Angie Kennedy</dc:creator>
  <cp:revision>1</cp:revision>
  <dcterms:created xsi:type="dcterms:W3CDTF">2020-12-03T21:16:42Z</dcterms:created>
  <dcterms:modified xsi:type="dcterms:W3CDTF">2025-09-12T17:28:55Z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0x01010053B4EE1ED631E14D85A24939D16C8936</vt:lpwstr>
  </property>
</Properties>
</file>